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52" d="100"/>
          <a:sy n="152" d="100"/>
        </p:scale>
        <p:origin x="144" y="1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در </a:t>
            </a:r>
            <a:r>
              <a:rPr lang="fa-IR" dirty="0" err="1"/>
              <a:t>آزمایش‌ها</a:t>
            </a:r>
            <a:r>
              <a:rPr lang="fa-IR" dirty="0"/>
              <a:t> و تنگی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در </a:t>
            </a:r>
            <a:r>
              <a:rPr lang="fa-IR" dirty="0" err="1"/>
              <a:t>آزمایش‌ها</a:t>
            </a:r>
            <a:r>
              <a:rPr lang="fa-IR" dirty="0"/>
              <a:t> و تنگی</a:t>
            </a:r>
            <a:br>
              <a:rPr lang="fa-IR" dirty="0"/>
            </a:br>
            <a:r>
              <a:rPr lang="fa-IR" dirty="0" err="1"/>
              <a:t>خارهای</a:t>
            </a:r>
            <a:r>
              <a:rPr lang="fa-IR" dirty="0"/>
              <a:t> تیز زندگی</a:t>
            </a:r>
            <a:br>
              <a:rPr lang="fa-IR" dirty="0"/>
            </a:br>
            <a:r>
              <a:rPr lang="fa-IR" dirty="0"/>
              <a:t>تنها </a:t>
            </a:r>
            <a:r>
              <a:rPr lang="fa-IR" dirty="0" err="1"/>
              <a:t>بُوَد</a:t>
            </a:r>
            <a:r>
              <a:rPr lang="fa-IR" dirty="0"/>
              <a:t> این فکر قوی</a:t>
            </a:r>
            <a:br>
              <a:rPr lang="fa-IR" dirty="0"/>
            </a:br>
            <a:r>
              <a:rPr lang="fa-IR" dirty="0"/>
              <a:t>که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از چه ترسم ای خداوند</a:t>
            </a:r>
            <a:br>
              <a:rPr lang="fa-IR" dirty="0"/>
            </a:br>
            <a:r>
              <a:rPr lang="fa-IR" dirty="0"/>
              <a:t>تو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اندیشه‌های</a:t>
            </a:r>
            <a:r>
              <a:rPr lang="fa-IR" dirty="0"/>
              <a:t> این جهان</a:t>
            </a:r>
            <a:br>
              <a:rPr lang="fa-IR" dirty="0"/>
            </a:br>
            <a:r>
              <a:rPr lang="fa-IR" dirty="0"/>
              <a:t>در روح من کنند طغیان</a:t>
            </a:r>
            <a:br>
              <a:rPr lang="fa-IR" dirty="0"/>
            </a:br>
            <a:r>
              <a:rPr lang="fa-IR" dirty="0"/>
              <a:t>چیره شوم بر هر غمی</a:t>
            </a:r>
            <a:br>
              <a:rPr lang="fa-IR" dirty="0"/>
            </a:br>
            <a:r>
              <a:rPr lang="fa-IR" dirty="0"/>
              <a:t>چون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از چه ترسم ای خداوند</a:t>
            </a:r>
            <a:br>
              <a:rPr lang="fa-IR" dirty="0"/>
            </a:br>
            <a:r>
              <a:rPr lang="fa-IR" dirty="0"/>
              <a:t>تو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ابرهای تار آیند، روند</a:t>
            </a:r>
            <a:br>
              <a:rPr lang="fa-IR" dirty="0"/>
            </a:br>
            <a:r>
              <a:rPr lang="fa-IR" dirty="0" err="1"/>
              <a:t>تاریکی‌ها</a:t>
            </a:r>
            <a:r>
              <a:rPr lang="fa-IR" dirty="0"/>
              <a:t> حمله کنند</a:t>
            </a:r>
            <a:br>
              <a:rPr lang="fa-IR" dirty="0"/>
            </a:br>
            <a:r>
              <a:rPr lang="fa-IR" dirty="0"/>
              <a:t>نومید نگردم در سختی</a:t>
            </a:r>
            <a:br>
              <a:rPr lang="fa-IR" dirty="0"/>
            </a:br>
            <a:r>
              <a:rPr lang="fa-IR" dirty="0"/>
              <a:t>چون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تو به یادم هستی</a:t>
            </a:r>
            <a:br>
              <a:rPr lang="fa-IR" dirty="0"/>
            </a:br>
            <a:r>
              <a:rPr lang="fa-IR" dirty="0"/>
              <a:t>از چه ترسم ای خداوند</a:t>
            </a:r>
            <a:br>
              <a:rPr lang="fa-IR" dirty="0"/>
            </a:br>
            <a:r>
              <a:rPr lang="fa-IR" dirty="0"/>
              <a:t>تو به یادم هستی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836</TotalTime>
  <Words>122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در آزمایش‌ها و تنگی</vt:lpstr>
      <vt:lpstr>در آزمایش‌ها و تنگی خارهای تیز زندگی تنها بُوَد این فکر قوی که به یادم هستی</vt:lpstr>
      <vt:lpstr>تو به یادم هستی تو به یادم هستی از چه ترسم ای خداوند تو به یادم هستی</vt:lpstr>
      <vt:lpstr>اندیشه‌های این جهان در روح من کنند طغیان چیره شوم بر هر غمی چون به یادم هستی</vt:lpstr>
      <vt:lpstr>تو به یادم هستی تو به یادم هستی از چه ترسم ای خداوند تو به یادم هستی</vt:lpstr>
      <vt:lpstr>ابرهای تار آیند، روند تاریکی‌ها حمله کنند نومید نگردم در سختی چون به یادم هستی</vt:lpstr>
      <vt:lpstr>تو به یادم هستی تو به یادم هستی از چه ترسم ای خداوند تو به یادم هستی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50</cp:revision>
  <dcterms:created xsi:type="dcterms:W3CDTF">2019-11-23T21:59:34Z</dcterms:created>
  <dcterms:modified xsi:type="dcterms:W3CDTF">2021-05-03T21:35:25Z</dcterms:modified>
  <cp:category/>
</cp:coreProperties>
</file>