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6"/>
    <p:restoredTop sz="94638"/>
  </p:normalViewPr>
  <p:slideViewPr>
    <p:cSldViewPr snapToGrid="0" snapToObjects="1">
      <p:cViewPr>
        <p:scale>
          <a:sx n="97" d="100"/>
          <a:sy n="97" d="100"/>
        </p:scale>
        <p:origin x="1208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خداوند مهربان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خداوند مهربان، مسیح من تویی</a:t>
            </a:r>
            <a:br>
              <a:rPr lang="fa-IR" dirty="0"/>
            </a:br>
            <a:r>
              <a:rPr lang="fa-IR" dirty="0"/>
              <a:t>در تو بود نور و حیات</a:t>
            </a:r>
            <a:br>
              <a:rPr lang="fa-IR" dirty="0"/>
            </a:br>
            <a:r>
              <a:rPr lang="fa-IR" dirty="0"/>
              <a:t>تویی شبان آسمانی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تنها </a:t>
            </a:r>
            <a:r>
              <a:rPr lang="fa-IR" dirty="0" err="1"/>
              <a:t>ملجایم</a:t>
            </a:r>
            <a:r>
              <a:rPr lang="fa-IR" dirty="0"/>
              <a:t> تو هستی</a:t>
            </a:r>
            <a:br>
              <a:rPr lang="fa-IR" dirty="0"/>
            </a:br>
            <a:r>
              <a:rPr lang="fa-IR" dirty="0"/>
              <a:t>حامی و راهم تو هستی</a:t>
            </a:r>
            <a:br>
              <a:rPr lang="fa-IR" dirty="0"/>
            </a:br>
            <a:r>
              <a:rPr lang="fa-IR" dirty="0"/>
              <a:t>جز تو هیچ یاری ندارم</a:t>
            </a:r>
            <a:br>
              <a:rPr lang="fa-IR" dirty="0"/>
            </a:br>
            <a:r>
              <a:rPr lang="fa-IR" dirty="0"/>
              <a:t>مسیح من تویی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با اشتیاقی بس عظیم</a:t>
            </a:r>
            <a:br>
              <a:rPr lang="fa-IR" dirty="0"/>
            </a:br>
            <a:r>
              <a:rPr lang="fa-IR" dirty="0"/>
              <a:t>حضورت را خواهم</a:t>
            </a:r>
            <a:br>
              <a:rPr lang="fa-IR" dirty="0"/>
            </a:br>
            <a:r>
              <a:rPr lang="fa-IR" dirty="0"/>
              <a:t>با حمد و تسبیح و سرود</a:t>
            </a:r>
            <a:br>
              <a:rPr lang="fa-IR" dirty="0"/>
            </a:br>
            <a:r>
              <a:rPr lang="fa-IR" dirty="0"/>
              <a:t>اندر حضور تو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تنها </a:t>
            </a:r>
            <a:r>
              <a:rPr lang="fa-IR" dirty="0" err="1"/>
              <a:t>ملجایم</a:t>
            </a:r>
            <a:r>
              <a:rPr lang="fa-IR" dirty="0"/>
              <a:t> تو هستی</a:t>
            </a:r>
            <a:br>
              <a:rPr lang="fa-IR" dirty="0"/>
            </a:br>
            <a:r>
              <a:rPr lang="fa-IR" dirty="0"/>
              <a:t>حامی و راهم تو هستی</a:t>
            </a:r>
            <a:br>
              <a:rPr lang="fa-IR" dirty="0"/>
            </a:br>
            <a:r>
              <a:rPr lang="fa-IR" dirty="0"/>
              <a:t>جز تو هیچ یاری ندارم</a:t>
            </a:r>
            <a:br>
              <a:rPr lang="fa-IR" dirty="0"/>
            </a:br>
            <a:r>
              <a:rPr lang="fa-IR" dirty="0"/>
              <a:t>مسیح من تویی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ای خالق کل هستی</a:t>
            </a:r>
            <a:br>
              <a:rPr lang="fa-IR" dirty="0"/>
            </a:br>
            <a:r>
              <a:rPr lang="fa-IR" dirty="0"/>
              <a:t>تنها تو را جویم</a:t>
            </a:r>
            <a:br>
              <a:rPr lang="fa-IR" dirty="0"/>
            </a:br>
            <a:r>
              <a:rPr lang="fa-IR" dirty="0"/>
              <a:t>ای شفیع عالمیان</a:t>
            </a:r>
            <a:br>
              <a:rPr lang="fa-IR" dirty="0"/>
            </a:br>
            <a:r>
              <a:rPr lang="fa-IR" dirty="0"/>
              <a:t>مسیح من تنها تو هستی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تنها </a:t>
            </a:r>
            <a:r>
              <a:rPr lang="fa-IR" dirty="0" err="1"/>
              <a:t>ملجایم</a:t>
            </a:r>
            <a:r>
              <a:rPr lang="fa-IR" dirty="0"/>
              <a:t> تو هستی</a:t>
            </a:r>
            <a:br>
              <a:rPr lang="fa-IR" dirty="0"/>
            </a:br>
            <a:r>
              <a:rPr lang="fa-IR" dirty="0"/>
              <a:t>حامی و راهم تو هستی</a:t>
            </a:r>
            <a:br>
              <a:rPr lang="fa-IR" dirty="0"/>
            </a:br>
            <a:r>
              <a:rPr lang="fa-IR" dirty="0"/>
              <a:t>جز تو هیچ یاری ندارم</a:t>
            </a:r>
            <a:br>
              <a:rPr lang="fa-IR" dirty="0"/>
            </a:br>
            <a:r>
              <a:rPr lang="fa-IR" dirty="0"/>
              <a:t>مسیح من تویی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886</TotalTime>
  <Words>120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ای خداوند مهربان</vt:lpstr>
      <vt:lpstr>ای خداوند مهربان، مسیح من تویی در تو بود نور و حیات تویی شبان آسمانی</vt:lpstr>
      <vt:lpstr>تنها ملجایم تو هستی حامی و راهم تو هستی جز تو هیچ یاری ندارم مسیح من تویی</vt:lpstr>
      <vt:lpstr>با اشتیاقی بس عظیم حضورت را خواهم با حمد و تسبیح و سرود اندر حضور تو سرایم</vt:lpstr>
      <vt:lpstr>تنها ملجایم تو هستی حامی و راهم تو هستی جز تو هیچ یاری ندارم مسیح من تویی</vt:lpstr>
      <vt:lpstr>ای خالق کل هستی تنها تو را جویم ای شفیع عالمیان مسیح من تنها تو هستی</vt:lpstr>
      <vt:lpstr>تنها ملجایم تو هستی حامی و راهم تو هستی جز تو هیچ یاری ندارم مسیح من تویی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47</cp:revision>
  <dcterms:created xsi:type="dcterms:W3CDTF">2019-11-23T21:59:34Z</dcterms:created>
  <dcterms:modified xsi:type="dcterms:W3CDTF">2020-11-25T14:46:46Z</dcterms:modified>
  <cp:category/>
</cp:coreProperties>
</file>