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embeddedFontLst>
    <p:embeddedFont>
      <p:font typeface="Calibri" panose="020F0502020204030204" pitchFamily="34" charset="0"/>
      <p:regular r:id="rId9"/>
      <p:bold r:id="rId10"/>
      <p:italic r:id="rId11"/>
      <p:boldItalic r:id="rId12"/>
    </p:embeddedFont>
    <p:embeddedFont>
      <p:font typeface="IRANSans Black" panose="020B0506030804020204" pitchFamily="34" charset="-78"/>
      <p:bold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71"/>
    <p:restoredTop sz="94638"/>
  </p:normalViewPr>
  <p:slideViewPr>
    <p:cSldViewPr snapToGrid="0" snapToObjects="1">
      <p:cViewPr varScale="1">
        <p:scale>
          <a:sx n="142" d="100"/>
          <a:sy n="142" d="100"/>
        </p:scale>
        <p:origin x="184" y="30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3" d="100"/>
          <a:sy n="133" d="100"/>
        </p:scale>
        <p:origin x="558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font" Target="fonts/font5.fnt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4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D38BF6-1EF2-BB40-BAEB-D7AFD4AEA95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43C752-A794-E947-A04C-7F8185028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EFE7C-4AE4-824A-9268-BD610E50FF79}" type="datetimeFigureOut">
              <a:rPr lang="fa-IR" smtClean="0"/>
              <a:t>1442/12/17</a:t>
            </a:fld>
            <a:endParaRPr lang="fa-I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52D17F-A698-B647-87EC-A888C13D8D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EC8B9E-C2D6-6248-8399-3F741DFBB4E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DA7C5-DA85-8D41-B7B3-747EBF3EBD4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853321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3117C-C053-4D47-988C-4A7EB0851CDE}" type="datetimeFigureOut">
              <a:rPr lang="fa-IR" smtClean="0"/>
              <a:t>1442/12/17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F840A-0BE4-D64E-9590-B7644015EB2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78962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نام سرود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BD6F8-3F90-794A-A00D-CB798FB7A51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3739661"/>
            <a:ext cx="10515600" cy="2145323"/>
          </a:xfrm>
        </p:spPr>
        <p:txBody>
          <a:bodyPr anchor="ctr">
            <a:normAutofit/>
          </a:bodyPr>
          <a:lstStyle>
            <a:lvl1pPr algn="ctr" rtl="1">
              <a:defRPr sz="6600"/>
            </a:lvl1pPr>
          </a:lstStyle>
          <a:p>
            <a:r>
              <a:rPr lang="fa-IR" dirty="0"/>
              <a:t>نام سرود را وارد کنید</a:t>
            </a:r>
          </a:p>
        </p:txBody>
      </p:sp>
    </p:spTree>
    <p:extLst>
      <p:ext uri="{BB962C8B-B14F-4D97-AF65-F5344CB8AC3E}">
        <p14:creationId xmlns:p14="http://schemas.microsoft.com/office/powerpoint/2010/main" val="881337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تن سرو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C4FED-6A8B-F04B-AE90-FABAA11D13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5893435"/>
          </a:xfrm>
        </p:spPr>
        <p:txBody>
          <a:bodyPr>
            <a:normAutofit/>
          </a:bodyPr>
          <a:lstStyle>
            <a:lvl1pPr algn="ctr" rtl="1">
              <a:lnSpc>
                <a:spcPct val="140000"/>
              </a:lnSpc>
              <a:defRPr sz="6000"/>
            </a:lvl1pPr>
          </a:lstStyle>
          <a:p>
            <a:r>
              <a:rPr lang="fa-IR" dirty="0"/>
              <a:t>متن سرود را وارد کنید</a:t>
            </a:r>
          </a:p>
        </p:txBody>
      </p:sp>
    </p:spTree>
    <p:extLst>
      <p:ext uri="{BB962C8B-B14F-4D97-AF65-F5344CB8AC3E}">
        <p14:creationId xmlns:p14="http://schemas.microsoft.com/office/powerpoint/2010/main" val="1542811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BE9009-D06F-AB47-9649-07B2D9888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fa-I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9711A5-B45D-4642-BBA0-03D52B7F5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2C5BE-3749-4F4F-B7DB-A91674814C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3759D-911D-494C-8F9B-92FA57A3BCAE}" type="datetime1">
              <a:rPr lang="en-GB" smtClean="0"/>
              <a:t>26/07/2021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8C2ED1-2F45-B94B-A695-847DE0BDEA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62F30-62DB-9E48-BB13-96BF45E86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6D761-2599-B34A-AD2A-083B385A2FE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33566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4400" b="1" i="0" kern="1200">
          <a:ln w="25400">
            <a:solidFill>
              <a:schemeClr val="bg1"/>
            </a:solidFill>
          </a:ln>
          <a:solidFill>
            <a:srgbClr val="940000"/>
          </a:solidFill>
          <a:effectLst>
            <a:outerShdw blurRad="203200" dir="5400000" algn="ctr" rotWithShape="0">
              <a:schemeClr val="tx1"/>
            </a:outerShdw>
          </a:effectLst>
          <a:latin typeface="IRANSans Black" panose="020B0506030804020204" pitchFamily="34" charset="-78"/>
          <a:ea typeface="+mj-ea"/>
          <a:cs typeface="IRANSans Black" panose="020B0506030804020204" pitchFamily="34" charset="-78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FC343-3E8A-764B-A904-E564A0491D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0"/>
            <a:r>
              <a:rPr lang="fa-IR" dirty="0"/>
              <a:t>تو </a:t>
            </a:r>
            <a:r>
              <a:rPr lang="fa-IR" dirty="0" err="1"/>
              <a:t>بی‌همتایی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538958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تو </a:t>
            </a:r>
            <a:r>
              <a:rPr lang="fa-IR" dirty="0" err="1"/>
              <a:t>بی‌همتایی</a:t>
            </a:r>
            <a:br>
              <a:rPr lang="fa-IR" dirty="0"/>
            </a:br>
            <a:r>
              <a:rPr lang="fa-IR" dirty="0"/>
              <a:t>تو </a:t>
            </a:r>
            <a:r>
              <a:rPr lang="fa-IR" dirty="0" err="1"/>
              <a:t>بی‌همتایی</a:t>
            </a:r>
            <a:br>
              <a:rPr lang="fa-IR" dirty="0"/>
            </a:br>
            <a:r>
              <a:rPr lang="fa-IR" dirty="0"/>
              <a:t>تو </a:t>
            </a:r>
            <a:r>
              <a:rPr lang="fa-IR" dirty="0" err="1"/>
              <a:t>بی‌همتایی</a:t>
            </a:r>
            <a:br>
              <a:rPr lang="fa-IR" dirty="0"/>
            </a:br>
            <a:r>
              <a:rPr lang="fa-IR" dirty="0"/>
              <a:t>تو </a:t>
            </a:r>
            <a:r>
              <a:rPr lang="fa-IR" dirty="0" err="1"/>
              <a:t>بی‌همتایی</a:t>
            </a:r>
            <a:endParaRPr lang="fa-IR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60042569-FAEF-8F4C-B001-9F8C49A1B9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5142" y="6261351"/>
            <a:ext cx="279832" cy="279832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B8662C17-D3BB-5546-9AAF-EFD1B691412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6159104" y="6261351"/>
            <a:ext cx="279832" cy="279832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836FB612-2536-424D-8A6C-B5ED891706D8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753066" y="6261351"/>
            <a:ext cx="279832" cy="279832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886035CD-1250-B148-8982-EAA593FFFBC1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347027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878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تو خداوندی</a:t>
            </a:r>
            <a:br>
              <a:rPr lang="fa-IR" dirty="0"/>
            </a:br>
            <a:r>
              <a:rPr lang="fa-IR" dirty="0"/>
              <a:t>پسر خدا</a:t>
            </a:r>
            <a:br>
              <a:rPr lang="fa-IR" dirty="0"/>
            </a:br>
            <a:r>
              <a:rPr lang="fa-IR" dirty="0"/>
              <a:t>عیسی مسیح</a:t>
            </a:r>
            <a:br>
              <a:rPr lang="fa-IR" dirty="0"/>
            </a:br>
            <a:r>
              <a:rPr lang="fa-IR" dirty="0"/>
              <a:t>تو </a:t>
            </a:r>
            <a:r>
              <a:rPr lang="fa-IR" dirty="0" err="1"/>
              <a:t>بی‌همتایی</a:t>
            </a:r>
            <a:endParaRPr lang="fa-IR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B043D5D-C989-1C47-B511-C71D1AF8437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5142" y="6261351"/>
            <a:ext cx="279832" cy="27983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70349B0-D60D-5843-921C-8D9BB72E590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159104" y="6261351"/>
            <a:ext cx="279832" cy="27983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8F9C732-6B86-8046-8814-63227D61D834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753066" y="6261351"/>
            <a:ext cx="279832" cy="27983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A5539E1-144F-BA4A-93C4-D72DB036B05F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347027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8719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تو محبتی</a:t>
            </a:r>
            <a:br>
              <a:rPr lang="fa-IR" dirty="0"/>
            </a:br>
            <a:r>
              <a:rPr lang="fa-IR" dirty="0"/>
              <a:t>تو آرامشی</a:t>
            </a:r>
            <a:br>
              <a:rPr lang="fa-IR" dirty="0"/>
            </a:br>
            <a:r>
              <a:rPr lang="fa-IR" dirty="0"/>
              <a:t>دوستت </a:t>
            </a:r>
            <a:r>
              <a:rPr lang="fa-IR" dirty="0" err="1"/>
              <a:t>می‌دارم</a:t>
            </a:r>
            <a:br>
              <a:rPr lang="fa-IR" dirty="0"/>
            </a:br>
            <a:r>
              <a:rPr lang="fa-IR" dirty="0"/>
              <a:t>تو </a:t>
            </a:r>
            <a:r>
              <a:rPr lang="fa-IR" dirty="0" err="1"/>
              <a:t>بی‌همتایی</a:t>
            </a:r>
            <a:endParaRPr lang="fa-IR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AF3A6B-5817-734D-BD1D-89963A46F2E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5142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279DAA0-E050-9144-B28D-DEA0BEE263F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6159104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4365836-823B-DD43-B61F-6BBE53278D2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753066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F9CE65F-E121-7944-B091-6A3CEE2E9909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347027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5844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 err="1"/>
              <a:t>می‌پرستمت</a:t>
            </a:r>
            <a:br>
              <a:rPr lang="fa-IR" dirty="0"/>
            </a:br>
            <a:r>
              <a:rPr lang="fa-IR" dirty="0" err="1"/>
              <a:t>می‌پرستمت</a:t>
            </a:r>
            <a:br>
              <a:rPr lang="fa-IR" dirty="0"/>
            </a:br>
            <a:r>
              <a:rPr lang="fa-IR" dirty="0"/>
              <a:t>پسر خدا</a:t>
            </a:r>
            <a:br>
              <a:rPr lang="fa-IR" dirty="0"/>
            </a:br>
            <a:r>
              <a:rPr lang="fa-IR" dirty="0"/>
              <a:t>تو </a:t>
            </a:r>
            <a:r>
              <a:rPr lang="fa-IR" dirty="0" err="1"/>
              <a:t>بی‌همتایی</a:t>
            </a:r>
            <a:endParaRPr lang="fa-IR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69160B4-B89D-E344-891F-D3D3F90D75E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5142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2AED95C-DAF5-D741-BB23-C11E554CE5C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6159104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13B833B-0FFE-8948-9450-641D362ECC36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753066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F7C49AC-D91E-2F4A-8B1D-FAD24BEF5C9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5347027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909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سرودنامه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roodnameh" id="{353AF105-E9E2-4448-A148-EB181C77939D}" vid="{5490AFD9-3ECC-E14D-81FB-AA51E3C6D09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سرودنامه</Template>
  <TotalTime>567</TotalTime>
  <Words>44</Words>
  <Application>Microsoft Macintosh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IRANSans Black</vt:lpstr>
      <vt:lpstr>Arial</vt:lpstr>
      <vt:lpstr>سرودنامه</vt:lpstr>
      <vt:lpstr>تو بی‌همتایی</vt:lpstr>
      <vt:lpstr>تو بی‌همتایی تو بی‌همتایی تو بی‌همتایی تو بی‌همتایی</vt:lpstr>
      <vt:lpstr>تو خداوندی پسر خدا عیسی مسیح تو بی‌همتایی</vt:lpstr>
      <vt:lpstr>تو محبتی تو آرامشی دوستت می‌دارم تو بی‌همتایی</vt:lpstr>
      <vt:lpstr>می‌پرستمت می‌پرستمت پسر خدا تو بی‌همتایی</vt:lpstr>
    </vt:vector>
  </TitlesOfParts>
  <Manager/>
  <Company>www.salammasihi.com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ای عیسی نزدم بیا</dc:title>
  <dc:subject/>
  <dc:creator>سلام مسیحی</dc:creator>
  <cp:keywords/>
  <dc:description/>
  <cp:lastModifiedBy>Hussein Amiri</cp:lastModifiedBy>
  <cp:revision>44</cp:revision>
  <dcterms:created xsi:type="dcterms:W3CDTF">2019-11-23T21:59:34Z</dcterms:created>
  <dcterms:modified xsi:type="dcterms:W3CDTF">2021-07-26T15:59:50Z</dcterms:modified>
  <cp:category/>
</cp:coreProperties>
</file>