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IRANSans Black" panose="020B0506030804020204" pitchFamily="34" charset="-78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1"/>
    <p:restoredTop sz="94638"/>
  </p:normalViewPr>
  <p:slideViewPr>
    <p:cSldViewPr snapToGrid="0" snapToObjects="1">
      <p:cViewPr varScale="1">
        <p:scale>
          <a:sx n="142" d="100"/>
          <a:sy n="142" d="100"/>
        </p:scale>
        <p:origin x="184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26/07/2021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تو </a:t>
            </a:r>
            <a:r>
              <a:rPr lang="fa-IR" dirty="0" err="1"/>
              <a:t>بی‌همتایی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تو </a:t>
            </a:r>
            <a:r>
              <a:rPr lang="fa-IR" dirty="0" err="1"/>
              <a:t>بی‌همتایی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endParaRPr lang="fa-IR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0042569-FAEF-8F4C-B001-9F8C49A1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142" y="6261351"/>
            <a:ext cx="279832" cy="2798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8662C17-D3BB-5546-9AAF-EFD1B691412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36FB612-2536-424D-8A6C-B5ED891706D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066" y="6261351"/>
            <a:ext cx="279832" cy="2798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86035CD-1250-B148-8982-EAA593FFFBC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تو خداوندی</a:t>
            </a:r>
            <a:br>
              <a:rPr lang="fa-IR" dirty="0"/>
            </a:br>
            <a:r>
              <a:rPr lang="fa-IR" dirty="0"/>
              <a:t>پسر خدا</a:t>
            </a:r>
            <a:br>
              <a:rPr lang="fa-IR" dirty="0"/>
            </a:br>
            <a:r>
              <a:rPr lang="fa-IR" dirty="0"/>
              <a:t>عیسی مسیح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endParaRPr lang="fa-I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43D5D-C989-1C47-B511-C71D1AF8437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2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0349B0-D60D-5843-921C-8D9BB72E59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F9C732-6B86-8046-8814-63227D61D83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066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A5539E1-144F-BA4A-93C4-D72DB036B05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تو محبتی</a:t>
            </a:r>
            <a:br>
              <a:rPr lang="fa-IR" dirty="0"/>
            </a:br>
            <a:r>
              <a:rPr lang="fa-IR" dirty="0"/>
              <a:t>تو آرامشی</a:t>
            </a:r>
            <a:br>
              <a:rPr lang="fa-IR" dirty="0"/>
            </a:br>
            <a:r>
              <a:rPr lang="fa-IR" dirty="0"/>
              <a:t>دوستت </a:t>
            </a:r>
            <a:r>
              <a:rPr lang="fa-IR" dirty="0" err="1"/>
              <a:t>می‌دارم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AF3A6B-5817-734D-BD1D-89963A46F2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2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79DAA0-E050-9144-B28D-DEA0BEE263F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365836-823B-DD43-B61F-6BBE53278D2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53066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9CE65F-E121-7944-B091-6A3CEE2E990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8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/>
              <a:t>می‌پرستمت</a:t>
            </a:r>
            <a:br>
              <a:rPr lang="fa-IR" dirty="0"/>
            </a:br>
            <a:r>
              <a:rPr lang="fa-IR" dirty="0" err="1"/>
              <a:t>می‌پرستمت</a:t>
            </a:r>
            <a:br>
              <a:rPr lang="fa-IR" dirty="0"/>
            </a:br>
            <a:r>
              <a:rPr lang="fa-IR" dirty="0"/>
              <a:t>پسر خدا</a:t>
            </a:r>
            <a:br>
              <a:rPr lang="fa-IR" dirty="0"/>
            </a:br>
            <a:r>
              <a:rPr lang="fa-IR" dirty="0"/>
              <a:t>تو </a:t>
            </a:r>
            <a:r>
              <a:rPr lang="fa-IR" dirty="0" err="1"/>
              <a:t>بی‌همتایی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9160B4-B89D-E344-891F-D3D3F90D75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2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AED95C-DAF5-D741-BB23-C11E554CE5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3B833B-0FFE-8948-9450-641D362ECC3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066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7C49AC-D91E-2F4A-8B1D-FAD24BEF5C9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0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567</TotalTime>
  <Words>44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IRANSans Black</vt:lpstr>
      <vt:lpstr>Arial</vt:lpstr>
      <vt:lpstr>سرودنامه</vt:lpstr>
      <vt:lpstr>تو بی‌همتایی</vt:lpstr>
      <vt:lpstr>تو بی‌همتایی تو بی‌همتایی تو بی‌همتایی تو بی‌همتایی</vt:lpstr>
      <vt:lpstr>تو خداوندی پسر خدا عیسی مسیح تو بی‌همتایی</vt:lpstr>
      <vt:lpstr>تو محبتی تو آرامشی دوستت می‌دارم تو بی‌همتایی</vt:lpstr>
      <vt:lpstr>می‌پرستمت می‌پرستمت پسر خدا تو بی‌همتایی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44</cp:revision>
  <dcterms:created xsi:type="dcterms:W3CDTF">2019-11-23T21:59:34Z</dcterms:created>
  <dcterms:modified xsi:type="dcterms:W3CDTF">2021-07-26T15:59:50Z</dcterms:modified>
  <cp:category/>
</cp:coreProperties>
</file>