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6"/>
    <p:restoredTop sz="94638"/>
  </p:normalViewPr>
  <p:slideViewPr>
    <p:cSldViewPr snapToGrid="0" snapToObjects="1">
      <p:cViewPr>
        <p:scale>
          <a:sx n="97" d="100"/>
          <a:sy n="97" d="100"/>
        </p:scale>
        <p:origin x="1208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25/11/2020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ای خداوند پری تو را خواهیم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ای خداوند پری تو را خواهیم</a:t>
            </a:r>
            <a:br>
              <a:rPr lang="fa-IR" dirty="0"/>
            </a:br>
            <a:r>
              <a:rPr lang="fa-IR" dirty="0"/>
              <a:t>ثمرات و </a:t>
            </a:r>
            <a:r>
              <a:rPr lang="fa-IR" dirty="0" err="1"/>
              <a:t>عطایای</a:t>
            </a:r>
            <a:r>
              <a:rPr lang="fa-IR" dirty="0"/>
              <a:t> </a:t>
            </a:r>
            <a:r>
              <a:rPr lang="fa-IR" dirty="0" err="1"/>
              <a:t>روحت</a:t>
            </a:r>
            <a:br>
              <a:rPr lang="fa-IR" dirty="0"/>
            </a:br>
            <a:r>
              <a:rPr lang="fa-IR" dirty="0"/>
              <a:t>بر طبق </a:t>
            </a:r>
            <a:r>
              <a:rPr lang="fa-IR" dirty="0" err="1"/>
              <a:t>وعده‌ات</a:t>
            </a:r>
            <a:r>
              <a:rPr lang="fa-IR" dirty="0"/>
              <a:t> افاضه فرما</a:t>
            </a:r>
            <a:br>
              <a:rPr lang="fa-IR" dirty="0"/>
            </a:br>
            <a:r>
              <a:rPr lang="fa-IR" dirty="0"/>
              <a:t>چون هستم همه طالب رویت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C050E-D928-744C-8BF4-F1222987D3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4B8D6-95EB-204F-87B9-6681669C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 err="1"/>
              <a:t>روح‌القدس</a:t>
            </a:r>
            <a:r>
              <a:rPr lang="fa-IR" dirty="0"/>
              <a:t> ای روح پاک عیسی</a:t>
            </a:r>
            <a:br>
              <a:rPr lang="fa-IR" dirty="0"/>
            </a:br>
            <a:r>
              <a:rPr lang="fa-IR" dirty="0"/>
              <a:t>ای </a:t>
            </a:r>
            <a:r>
              <a:rPr lang="fa-IR" dirty="0" err="1"/>
              <a:t>بخشندهٔ</a:t>
            </a:r>
            <a:r>
              <a:rPr lang="fa-IR" dirty="0"/>
              <a:t> کل </a:t>
            </a:r>
            <a:r>
              <a:rPr lang="fa-IR" dirty="0" err="1"/>
              <a:t>نعمت‌ها</a:t>
            </a:r>
            <a:br>
              <a:rPr lang="fa-IR" dirty="0"/>
            </a:br>
            <a:r>
              <a:rPr lang="fa-IR" dirty="0"/>
              <a:t>همچون اعضای بدن خداوند</a:t>
            </a:r>
            <a:br>
              <a:rPr lang="fa-IR" dirty="0"/>
            </a:br>
            <a:r>
              <a:rPr lang="fa-IR" dirty="0"/>
              <a:t>منتظر </a:t>
            </a:r>
            <a:r>
              <a:rPr lang="fa-IR" dirty="0" err="1"/>
              <a:t>قدرتیم</a:t>
            </a:r>
            <a:r>
              <a:rPr lang="fa-IR" dirty="0"/>
              <a:t> از بالا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C050E-D928-744C-8BF4-F1222987D3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4B8D6-95EB-204F-87B9-6681669C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8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ای خداوند </a:t>
            </a:r>
            <a:r>
              <a:rPr lang="fa-IR" dirty="0" err="1"/>
              <a:t>اراده‌ات</a:t>
            </a:r>
            <a:r>
              <a:rPr lang="fa-IR" dirty="0"/>
              <a:t> را دانیم</a:t>
            </a:r>
            <a:br>
              <a:rPr lang="fa-IR" dirty="0"/>
            </a:br>
            <a:r>
              <a:rPr lang="fa-IR" dirty="0" err="1"/>
              <a:t>سرّ</a:t>
            </a:r>
            <a:r>
              <a:rPr lang="fa-IR" dirty="0"/>
              <a:t> عظیم حکمت خدا</a:t>
            </a:r>
            <a:br>
              <a:rPr lang="fa-IR" dirty="0"/>
            </a:br>
            <a:r>
              <a:rPr lang="fa-IR" dirty="0"/>
              <a:t>که </a:t>
            </a:r>
            <a:r>
              <a:rPr lang="fa-IR" dirty="0" err="1"/>
              <a:t>می‌خواهی</a:t>
            </a:r>
            <a:r>
              <a:rPr lang="fa-IR" dirty="0"/>
              <a:t> با حلول روح در ما</a:t>
            </a:r>
            <a:br>
              <a:rPr lang="fa-IR" dirty="0"/>
            </a:br>
            <a:r>
              <a:rPr lang="fa-IR" dirty="0"/>
              <a:t>ظاهر کنی مهر و </a:t>
            </a:r>
            <a:r>
              <a:rPr lang="fa-IR" dirty="0" err="1"/>
              <a:t>قدرتت</a:t>
            </a:r>
            <a:r>
              <a:rPr lang="fa-IR" dirty="0"/>
              <a:t> را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C050E-D928-744C-8BF4-F1222987D3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4B8D6-95EB-204F-87B9-6681669C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5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 err="1"/>
              <a:t>روح‌القدس</a:t>
            </a:r>
            <a:r>
              <a:rPr lang="fa-IR" dirty="0"/>
              <a:t> ای روح پاک عیسی</a:t>
            </a:r>
            <a:br>
              <a:rPr lang="fa-IR" dirty="0"/>
            </a:br>
            <a:r>
              <a:rPr lang="fa-IR" dirty="0"/>
              <a:t>ای </a:t>
            </a:r>
            <a:r>
              <a:rPr lang="fa-IR" dirty="0" err="1"/>
              <a:t>بخشندهٔ</a:t>
            </a:r>
            <a:r>
              <a:rPr lang="fa-IR" dirty="0"/>
              <a:t> کل </a:t>
            </a:r>
            <a:r>
              <a:rPr lang="fa-IR" dirty="0" err="1"/>
              <a:t>نعمت‌ها</a:t>
            </a:r>
            <a:br>
              <a:rPr lang="fa-IR" dirty="0"/>
            </a:br>
            <a:r>
              <a:rPr lang="fa-IR" dirty="0"/>
              <a:t>همچون اعضای بدن خداوند</a:t>
            </a:r>
            <a:br>
              <a:rPr lang="fa-IR" dirty="0"/>
            </a:br>
            <a:r>
              <a:rPr lang="fa-IR" dirty="0"/>
              <a:t>منتظر </a:t>
            </a:r>
            <a:r>
              <a:rPr lang="fa-IR" dirty="0" err="1"/>
              <a:t>قدرتیم</a:t>
            </a:r>
            <a:r>
              <a:rPr lang="fa-IR" dirty="0"/>
              <a:t> از بالا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C050E-D928-744C-8BF4-F1222987D3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4B8D6-95EB-204F-87B9-6681669C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کلیسا اینک </a:t>
            </a:r>
            <a:r>
              <a:rPr lang="fa-IR" dirty="0" err="1"/>
              <a:t>می‌شنود</a:t>
            </a:r>
            <a:r>
              <a:rPr lang="fa-IR" dirty="0"/>
              <a:t> صدایت</a:t>
            </a:r>
            <a:br>
              <a:rPr lang="fa-IR" dirty="0"/>
            </a:br>
            <a:r>
              <a:rPr lang="fa-IR" dirty="0"/>
              <a:t>به </a:t>
            </a:r>
            <a:r>
              <a:rPr lang="fa-IR" dirty="0" err="1"/>
              <a:t>ترجمهٔ</a:t>
            </a:r>
            <a:r>
              <a:rPr lang="fa-IR" dirty="0"/>
              <a:t> </a:t>
            </a:r>
            <a:r>
              <a:rPr lang="fa-IR" dirty="0" err="1"/>
              <a:t>زبان‌های</a:t>
            </a:r>
            <a:r>
              <a:rPr lang="fa-IR" dirty="0"/>
              <a:t> روح</a:t>
            </a:r>
            <a:br>
              <a:rPr lang="fa-IR" dirty="0"/>
            </a:br>
            <a:r>
              <a:rPr lang="fa-IR" dirty="0" err="1"/>
              <a:t>نبوت</a:t>
            </a:r>
            <a:r>
              <a:rPr lang="fa-IR" dirty="0"/>
              <a:t> نیز بنا کند همه را</a:t>
            </a:r>
            <a:br>
              <a:rPr lang="fa-IR" dirty="0"/>
            </a:br>
            <a:r>
              <a:rPr lang="fa-IR" dirty="0"/>
              <a:t>با نصیحت و تسلی روح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C050E-D928-744C-8BF4-F1222987D3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4B8D6-95EB-204F-87B9-6681669C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 err="1"/>
              <a:t>روح‌القدس</a:t>
            </a:r>
            <a:r>
              <a:rPr lang="fa-IR" dirty="0"/>
              <a:t> ای روح پاک عیسی</a:t>
            </a:r>
            <a:br>
              <a:rPr lang="fa-IR" dirty="0"/>
            </a:br>
            <a:r>
              <a:rPr lang="fa-IR" dirty="0"/>
              <a:t>ای </a:t>
            </a:r>
            <a:r>
              <a:rPr lang="fa-IR" dirty="0" err="1"/>
              <a:t>بخشندهٔ</a:t>
            </a:r>
            <a:r>
              <a:rPr lang="fa-IR" dirty="0"/>
              <a:t> کل </a:t>
            </a:r>
            <a:r>
              <a:rPr lang="fa-IR" dirty="0" err="1"/>
              <a:t>نعمت‌ها</a:t>
            </a:r>
            <a:br>
              <a:rPr lang="fa-IR" dirty="0"/>
            </a:br>
            <a:r>
              <a:rPr lang="fa-IR" dirty="0"/>
              <a:t>همچون اعضای بدن خداوند</a:t>
            </a:r>
            <a:br>
              <a:rPr lang="fa-IR" dirty="0"/>
            </a:br>
            <a:r>
              <a:rPr lang="fa-IR" dirty="0"/>
              <a:t>منتظر </a:t>
            </a:r>
            <a:r>
              <a:rPr lang="fa-IR" dirty="0" err="1"/>
              <a:t>قدرتیم</a:t>
            </a:r>
            <a:r>
              <a:rPr lang="fa-IR" dirty="0"/>
              <a:t> از بالا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C050E-D928-744C-8BF4-F1222987D3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4B8D6-95EB-204F-87B9-6681669C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به ایمان و </a:t>
            </a:r>
            <a:r>
              <a:rPr lang="fa-IR" dirty="0" err="1"/>
              <a:t>عطایای</a:t>
            </a:r>
            <a:r>
              <a:rPr lang="fa-IR" dirty="0"/>
              <a:t> </a:t>
            </a:r>
            <a:r>
              <a:rPr lang="fa-IR" dirty="0" err="1"/>
              <a:t>شفاها</a:t>
            </a:r>
            <a:br>
              <a:rPr lang="fa-IR" dirty="0"/>
            </a:br>
            <a:r>
              <a:rPr lang="fa-IR" dirty="0" err="1"/>
              <a:t>قدرتت</a:t>
            </a:r>
            <a:r>
              <a:rPr lang="fa-IR" dirty="0"/>
              <a:t> ظاهر شود در هر جا</a:t>
            </a:r>
            <a:br>
              <a:rPr lang="fa-IR" dirty="0"/>
            </a:br>
            <a:r>
              <a:rPr lang="fa-IR" dirty="0"/>
              <a:t>دنیای ما طالب معجزات است</a:t>
            </a:r>
            <a:br>
              <a:rPr lang="fa-IR" dirty="0"/>
            </a:br>
            <a:r>
              <a:rPr lang="fa-IR" dirty="0"/>
              <a:t>این است </a:t>
            </a:r>
            <a:r>
              <a:rPr lang="fa-IR" dirty="0" err="1"/>
              <a:t>ارادهٔ</a:t>
            </a:r>
            <a:r>
              <a:rPr lang="fa-IR" dirty="0"/>
              <a:t> تو در عیسی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C050E-D928-744C-8BF4-F1222987D3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4B8D6-95EB-204F-87B9-6681669C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 err="1"/>
              <a:t>روح‌القدس</a:t>
            </a:r>
            <a:r>
              <a:rPr lang="fa-IR" dirty="0"/>
              <a:t> ای روح پاک عیسی</a:t>
            </a:r>
            <a:br>
              <a:rPr lang="fa-IR" dirty="0"/>
            </a:br>
            <a:r>
              <a:rPr lang="fa-IR" dirty="0"/>
              <a:t>ای </a:t>
            </a:r>
            <a:r>
              <a:rPr lang="fa-IR" dirty="0" err="1"/>
              <a:t>بخشندهٔ</a:t>
            </a:r>
            <a:r>
              <a:rPr lang="fa-IR" dirty="0"/>
              <a:t> کل </a:t>
            </a:r>
            <a:r>
              <a:rPr lang="fa-IR" dirty="0" err="1"/>
              <a:t>نعمت‌ها</a:t>
            </a:r>
            <a:br>
              <a:rPr lang="fa-IR" dirty="0"/>
            </a:br>
            <a:r>
              <a:rPr lang="fa-IR" dirty="0"/>
              <a:t>همچون اعضای بدن خداوند</a:t>
            </a:r>
            <a:br>
              <a:rPr lang="fa-IR" dirty="0"/>
            </a:br>
            <a:r>
              <a:rPr lang="fa-IR" dirty="0"/>
              <a:t>منتظر </a:t>
            </a:r>
            <a:r>
              <a:rPr lang="fa-IR" dirty="0" err="1"/>
              <a:t>قدرتیم</a:t>
            </a:r>
            <a:r>
              <a:rPr lang="fa-IR" dirty="0"/>
              <a:t> از بالا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C050E-D928-744C-8BF4-F1222987D3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4B8D6-95EB-204F-87B9-6681669C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1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874</TotalTime>
  <Words>181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IRANSans Black</vt:lpstr>
      <vt:lpstr>Arial</vt:lpstr>
      <vt:lpstr>سرودنامه</vt:lpstr>
      <vt:lpstr>ای خداوند پری تو را خواهیم</vt:lpstr>
      <vt:lpstr>ای خداوند پری تو را خواهیم ثمرات و عطایای روحت بر طبق وعده‌ات افاضه فرما چون هستم همه طالب رویت</vt:lpstr>
      <vt:lpstr>روح‌القدس ای روح پاک عیسی ای بخشندهٔ کل نعمت‌ها همچون اعضای بدن خداوند منتظر قدرتیم از بالا</vt:lpstr>
      <vt:lpstr>ای خداوند اراده‌ات را دانیم سرّ عظیم حکمت خدا که می‌خواهی با حلول روح در ما ظاهر کنی مهر و قدرتت را</vt:lpstr>
      <vt:lpstr>روح‌القدس ای روح پاک عیسی ای بخشندهٔ کل نعمت‌ها همچون اعضای بدن خداوند منتظر قدرتیم از بالا</vt:lpstr>
      <vt:lpstr>کلیسا اینک می‌شنود صدایت به ترجمهٔ زبان‌های روح نبوت نیز بنا کند همه را با نصیحت و تسلی روح</vt:lpstr>
      <vt:lpstr>روح‌القدس ای روح پاک عیسی ای بخشندهٔ کل نعمت‌ها همچون اعضای بدن خداوند منتظر قدرتیم از بالا</vt:lpstr>
      <vt:lpstr>به ایمان و عطایای شفاها قدرتت ظاهر شود در هر جا دنیای ما طالب معجزات است این است ارادهٔ تو در عیسی</vt:lpstr>
      <vt:lpstr>روح‌القدس ای روح پاک عیسی ای بخشندهٔ کل نعمت‌ها همچون اعضای بدن خداوند منتظر قدرتیم از بالا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45</cp:revision>
  <dcterms:created xsi:type="dcterms:W3CDTF">2019-11-23T21:59:34Z</dcterms:created>
  <dcterms:modified xsi:type="dcterms:W3CDTF">2020-11-25T14:34:48Z</dcterms:modified>
  <cp:category/>
</cp:coreProperties>
</file>