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/>
    <p:restoredTop sz="94638"/>
  </p:normalViewPr>
  <p:slideViewPr>
    <p:cSldViewPr snapToGrid="0" snapToObjects="1">
      <p:cViewPr>
        <p:scale>
          <a:sx n="134" d="100"/>
          <a:sy n="134" d="100"/>
        </p:scale>
        <p:origin x="720" y="18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03/05/2021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ای که تو از بهر دعا </a:t>
            </a:r>
            <a:r>
              <a:rPr lang="fa-IR" dirty="0" err="1"/>
              <a:t>آمده‌ای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ای که تو از بهر دعا </a:t>
            </a:r>
            <a:r>
              <a:rPr lang="fa-IR" dirty="0" err="1"/>
              <a:t>آمده‌ای</a:t>
            </a:r>
            <a:br>
              <a:rPr lang="fa-IR" dirty="0"/>
            </a:br>
            <a:r>
              <a:rPr lang="fa-IR" dirty="0"/>
              <a:t>در چنین جای مقدس</a:t>
            </a:r>
            <a:br>
              <a:rPr lang="fa-IR" dirty="0"/>
            </a:br>
            <a:r>
              <a:rPr lang="fa-IR" dirty="0"/>
              <a:t>این را یقین دان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06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7511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64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1863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476360-5BCA-BF42-82A8-8F33568B49C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252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a-IR" dirty="0" err="1"/>
              <a:t>منجی</a:t>
            </a:r>
            <a:r>
              <a:rPr lang="fa-IR" dirty="0"/>
              <a:t> ما </a:t>
            </a:r>
            <a:r>
              <a:rPr lang="fa-IR" dirty="0" err="1"/>
              <a:t>می‌نگرد</a:t>
            </a:r>
            <a:r>
              <a:rPr lang="fa-IR" dirty="0"/>
              <a:t>، </a:t>
            </a:r>
            <a:r>
              <a:rPr lang="fa-IR" dirty="0" err="1"/>
              <a:t>می‌شنود</a:t>
            </a:r>
            <a:br>
              <a:rPr lang="fa-IR" dirty="0"/>
            </a:br>
            <a:r>
              <a:rPr lang="fa-IR" dirty="0"/>
              <a:t>عرض ما را گر بود</a:t>
            </a:r>
            <a:br>
              <a:rPr lang="fa-IR" dirty="0"/>
            </a:br>
            <a:r>
              <a:rPr lang="fa-IR" dirty="0"/>
              <a:t>از روی ایمان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06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7511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964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1863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476360-5BCA-BF42-82A8-8F33568B49C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252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4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a-IR" dirty="0"/>
              <a:t>چون که فرموده ما </a:t>
            </a:r>
            <a:r>
              <a:rPr lang="fa-IR" dirty="0" err="1"/>
              <a:t>را:«ای</a:t>
            </a:r>
            <a:r>
              <a:rPr lang="fa-IR" dirty="0"/>
              <a:t> محبان</a:t>
            </a:r>
            <a:br>
              <a:rPr lang="fa-IR" dirty="0"/>
            </a:br>
            <a:r>
              <a:rPr lang="fa-IR" dirty="0"/>
              <a:t>با شما بستم ز رحمت</a:t>
            </a:r>
            <a:br>
              <a:rPr lang="fa-IR" dirty="0"/>
            </a:br>
            <a:r>
              <a:rPr lang="fa-IR" dirty="0"/>
              <a:t>عهد و پیمان»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06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7511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964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70588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1863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476360-5BCA-BF42-82A8-8F33568B49C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252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5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a-IR" sz="5400" dirty="0"/>
              <a:t>گر در عهد و وفا بمانید، حکم مرا بدانید</a:t>
            </a:r>
            <a:br>
              <a:rPr lang="fa-IR" dirty="0"/>
            </a:br>
            <a:r>
              <a:rPr lang="fa-IR" dirty="0"/>
              <a:t>نام مرا بخوانید، با قلب و وجدان</a:t>
            </a:r>
            <a:br>
              <a:rPr lang="fa-IR" dirty="0"/>
            </a:br>
            <a:r>
              <a:rPr lang="fa-IR" dirty="0" err="1"/>
              <a:t>می‌کنم</a:t>
            </a:r>
            <a:r>
              <a:rPr lang="fa-IR" dirty="0"/>
              <a:t> هر مشکلی را حل و آسان</a:t>
            </a:r>
            <a:br>
              <a:rPr lang="fa-IR" dirty="0"/>
            </a:br>
            <a:r>
              <a:rPr lang="fa-IR" dirty="0" err="1"/>
              <a:t>می‌رسانم</a:t>
            </a:r>
            <a:r>
              <a:rPr lang="fa-IR" dirty="0"/>
              <a:t> هر دعا را نزد یزدان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6606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7511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964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1863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476360-5BCA-BF42-82A8-8F33568B49C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252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3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a-IR" dirty="0"/>
              <a:t>طرز دعا را ابن خدا</a:t>
            </a:r>
            <a:br>
              <a:rPr lang="fa-IR" dirty="0"/>
            </a:br>
            <a:r>
              <a:rPr lang="fa-IR" dirty="0" err="1"/>
              <a:t>یادِ</a:t>
            </a:r>
            <a:r>
              <a:rPr lang="fa-IR" dirty="0"/>
              <a:t> به ما داده</a:t>
            </a:r>
            <a:br>
              <a:rPr lang="fa-IR" dirty="0"/>
            </a:br>
            <a:r>
              <a:rPr lang="fa-IR" dirty="0"/>
              <a:t>تا افتد قبول حی سبحان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06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7511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964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1863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476360-5BCA-BF42-82A8-8F33568B49C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252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9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a-IR" dirty="0"/>
              <a:t>هر که خدا را با دل و جان</a:t>
            </a:r>
            <a:br>
              <a:rPr lang="fa-IR" dirty="0"/>
            </a:br>
            <a:r>
              <a:rPr lang="fa-IR" dirty="0"/>
              <a:t>قلب و زبان</a:t>
            </a:r>
            <a:br>
              <a:rPr lang="fa-IR" dirty="0"/>
            </a:br>
            <a:r>
              <a:rPr lang="fa-IR" dirty="0"/>
              <a:t>خواند زود یابد جواب</a:t>
            </a:r>
            <a:br>
              <a:rPr lang="fa-IR" dirty="0"/>
            </a:br>
            <a:r>
              <a:rPr lang="fa-IR" dirty="0"/>
              <a:t>از فضل رحمان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06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7511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964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351863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476360-5BCA-BF42-82A8-8F33568B49C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252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2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a-IR" dirty="0"/>
              <a:t>پس بیا تا متحد </a:t>
            </a:r>
            <a:r>
              <a:rPr lang="fa-IR" dirty="0" err="1"/>
              <a:t>گردیم</a:t>
            </a:r>
            <a:r>
              <a:rPr lang="fa-IR" dirty="0"/>
              <a:t> و </a:t>
            </a:r>
            <a:r>
              <a:rPr lang="fa-IR" dirty="0" err="1"/>
              <a:t>هم‌راز</a:t>
            </a:r>
            <a:br>
              <a:rPr lang="fa-IR" dirty="0"/>
            </a:br>
            <a:r>
              <a:rPr lang="fa-IR" dirty="0"/>
              <a:t>حاجت خود را بریم</a:t>
            </a:r>
            <a:br>
              <a:rPr lang="fa-IR" dirty="0"/>
            </a:br>
            <a:r>
              <a:rPr lang="fa-IR" dirty="0"/>
              <a:t>نزد </a:t>
            </a:r>
            <a:r>
              <a:rPr lang="fa-IR" dirty="0" err="1"/>
              <a:t>سبب‌ساز</a:t>
            </a:r>
            <a:endParaRPr lang="fa-IR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06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7511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964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1863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476360-5BCA-BF42-82A8-8F33568B49C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252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3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a-IR" sz="4900" dirty="0"/>
              <a:t>گوییم: «ای پدر روحانی، حاجت ما را دانی</a:t>
            </a:r>
            <a:br>
              <a:rPr lang="fa-IR" dirty="0"/>
            </a:br>
            <a:r>
              <a:rPr lang="fa-IR" dirty="0"/>
              <a:t>باطن ما را خوانی، ای شاه شاهان</a:t>
            </a:r>
            <a:br>
              <a:rPr lang="fa-IR" dirty="0"/>
            </a:br>
            <a:r>
              <a:rPr lang="fa-IR" dirty="0" err="1"/>
              <a:t>قادرا</a:t>
            </a:r>
            <a:r>
              <a:rPr lang="fa-IR" dirty="0"/>
              <a:t>، ما را رهان از نفس و شیطان</a:t>
            </a:r>
            <a:br>
              <a:rPr lang="fa-IR" dirty="0"/>
            </a:br>
            <a:r>
              <a:rPr lang="fa-IR" sz="5900" dirty="0"/>
              <a:t>کن عطا ما را از احسان روح ایمان»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06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7511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964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0588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1863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476360-5BCA-BF42-82A8-8F33568B49C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3252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4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936</TotalTime>
  <Words>184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IRANSans Black</vt:lpstr>
      <vt:lpstr>Calibri</vt:lpstr>
      <vt:lpstr>Arial</vt:lpstr>
      <vt:lpstr>سرودنامه</vt:lpstr>
      <vt:lpstr>ای که تو از بهر دعا آمده‌ای</vt:lpstr>
      <vt:lpstr>ای که تو از بهر دعا آمده‌ای در چنین جای مقدس این را یقین دان</vt:lpstr>
      <vt:lpstr>منجی ما می‌نگرد، می‌شنود عرض ما را گر بود از روی ایمان</vt:lpstr>
      <vt:lpstr>چون که فرموده ما را:«ای محبان با شما بستم ز رحمت عهد و پیمان»</vt:lpstr>
      <vt:lpstr>گر در عهد و وفا بمانید، حکم مرا بدانید نام مرا بخوانید، با قلب و وجدان می‌کنم هر مشکلی را حل و آسان می‌رسانم هر دعا را نزد یزدان</vt:lpstr>
      <vt:lpstr>طرز دعا را ابن خدا یادِ به ما داده تا افتد قبول حی سبحان</vt:lpstr>
      <vt:lpstr>هر که خدا را با دل و جان قلب و زبان خواند زود یابد جواب از فضل رحمان</vt:lpstr>
      <vt:lpstr>پس بیا تا متحد گردیم و هم‌راز حاجت خود را بریم نزد سبب‌ساز</vt:lpstr>
      <vt:lpstr>گوییم: «ای پدر روحانی، حاجت ما را دانی باطن ما را خوانی، ای شاه شاهان قادرا، ما را رهان از نفس و شیطان کن عطا ما را از احسان روح ایمان»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60</cp:revision>
  <dcterms:created xsi:type="dcterms:W3CDTF">2019-11-23T21:59:34Z</dcterms:created>
  <dcterms:modified xsi:type="dcterms:W3CDTF">2021-05-03T23:15:04Z</dcterms:modified>
  <cp:category/>
</cp:coreProperties>
</file>