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3" r:id="rId9"/>
    <p:sldId id="265" r:id="rId10"/>
    <p:sldId id="268" r:id="rId11"/>
    <p:sldId id="267" r:id="rId12"/>
  </p:sldIdLst>
  <p:sldSz cx="12192000" cy="6858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IRANSans Black" panose="020B0506030804020204" pitchFamily="34" charset="-78"/>
      <p:bold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87"/>
    <p:restoredTop sz="94638"/>
  </p:normalViewPr>
  <p:slideViewPr>
    <p:cSldViewPr snapToGrid="0" snapToObjects="1">
      <p:cViewPr varScale="1">
        <p:scale>
          <a:sx n="128" d="100"/>
          <a:sy n="128" d="100"/>
        </p:scale>
        <p:origin x="720" y="1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33" d="100"/>
          <a:sy n="133" d="100"/>
        </p:scale>
        <p:origin x="5584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AD38BF6-1EF2-BB40-BAEB-D7AFD4AEA95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a-I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43C752-A794-E947-A04C-7F818502895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9EFE7C-4AE4-824A-9268-BD610E50FF79}" type="datetimeFigureOut">
              <a:rPr lang="fa-IR" smtClean="0"/>
              <a:t>1443/4/10</a:t>
            </a:fld>
            <a:endParaRPr lang="fa-I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52D17F-A698-B647-87EC-A888C13D8D8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a-I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EC8B9E-C2D6-6248-8399-3F741DFBB4E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9DA7C5-DA85-8D41-B7B3-747EBF3EBD4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6853321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93117C-C053-4D47-988C-4A7EB0851CDE}" type="datetimeFigureOut">
              <a:rPr lang="fa-IR" smtClean="0"/>
              <a:t>1443/4/10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7F840A-0BE4-D64E-9590-B7644015EB2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78962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نام سرود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BD6F8-3F90-794A-A00D-CB798FB7A51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3739661"/>
            <a:ext cx="10515600" cy="2145323"/>
          </a:xfrm>
        </p:spPr>
        <p:txBody>
          <a:bodyPr anchor="ctr">
            <a:normAutofit/>
          </a:bodyPr>
          <a:lstStyle>
            <a:lvl1pPr algn="ctr" rtl="1">
              <a:defRPr sz="6600"/>
            </a:lvl1pPr>
          </a:lstStyle>
          <a:p>
            <a:r>
              <a:rPr lang="fa-IR" dirty="0"/>
              <a:t>نام سرود را وارد کنید</a:t>
            </a:r>
          </a:p>
        </p:txBody>
      </p:sp>
    </p:spTree>
    <p:extLst>
      <p:ext uri="{BB962C8B-B14F-4D97-AF65-F5344CB8AC3E}">
        <p14:creationId xmlns:p14="http://schemas.microsoft.com/office/powerpoint/2010/main" val="881337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متن سرو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C4FED-6A8B-F04B-AE90-FABAA11D13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5893435"/>
          </a:xfrm>
        </p:spPr>
        <p:txBody>
          <a:bodyPr>
            <a:normAutofit/>
          </a:bodyPr>
          <a:lstStyle>
            <a:lvl1pPr algn="ctr" rtl="1">
              <a:lnSpc>
                <a:spcPct val="140000"/>
              </a:lnSpc>
              <a:defRPr sz="6000"/>
            </a:lvl1pPr>
          </a:lstStyle>
          <a:p>
            <a:r>
              <a:rPr lang="fa-IR" dirty="0"/>
              <a:t>متن سرود را وارد کنید</a:t>
            </a:r>
          </a:p>
        </p:txBody>
      </p:sp>
    </p:spTree>
    <p:extLst>
      <p:ext uri="{BB962C8B-B14F-4D97-AF65-F5344CB8AC3E}">
        <p14:creationId xmlns:p14="http://schemas.microsoft.com/office/powerpoint/2010/main" val="1542811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ABE9009-D06F-AB47-9649-07B2D9888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fa-I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9711A5-B45D-4642-BBA0-03D52B7F51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F2C5BE-3749-4F4F-B7DB-A91674814C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63759D-911D-494C-8F9B-92FA57A3BCAE}" type="datetime1">
              <a:rPr lang="en-GB" smtClean="0"/>
              <a:t>15/11/2021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8C2ED1-2F45-B94B-A695-847DE0BDEA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662F30-62DB-9E48-BB13-96BF45E863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6D761-2599-B34A-AD2A-083B385A2FE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433566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dt="0"/>
  <p:txStyles>
    <p:titleStyle>
      <a:lvl1pPr algn="ctr" defTabSz="914400" rtl="1" eaLnBrk="1" latinLnBrk="0" hangingPunct="1">
        <a:lnSpc>
          <a:spcPct val="90000"/>
        </a:lnSpc>
        <a:spcBef>
          <a:spcPct val="0"/>
        </a:spcBef>
        <a:buNone/>
        <a:defRPr sz="4400" b="1" i="0" kern="1200">
          <a:ln w="25400">
            <a:solidFill>
              <a:schemeClr val="bg1"/>
            </a:solidFill>
          </a:ln>
          <a:solidFill>
            <a:srgbClr val="940000"/>
          </a:solidFill>
          <a:effectLst>
            <a:outerShdw blurRad="203200" dir="5400000" algn="ctr" rotWithShape="0">
              <a:schemeClr val="tx1"/>
            </a:outerShdw>
          </a:effectLst>
          <a:latin typeface="IRANSans Black" panose="020B0506030804020204" pitchFamily="34" charset="-78"/>
          <a:ea typeface="+mj-ea"/>
          <a:cs typeface="IRANSans Black" panose="020B0506030804020204" pitchFamily="34" charset="-78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i="0" kern="1200">
          <a:solidFill>
            <a:schemeClr val="tx1"/>
          </a:solidFill>
          <a:latin typeface="IRANSans Black" panose="020B0506030804020204" pitchFamily="34" charset="-78"/>
          <a:ea typeface="+mn-ea"/>
          <a:cs typeface="IRANSans Black" panose="020B0506030804020204" pitchFamily="34" charset="-78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1" i="0" kern="1200">
          <a:solidFill>
            <a:schemeClr val="tx1"/>
          </a:solidFill>
          <a:latin typeface="IRANSans Black" panose="020B0506030804020204" pitchFamily="34" charset="-78"/>
          <a:ea typeface="+mn-ea"/>
          <a:cs typeface="IRANSans Black" panose="020B0506030804020204" pitchFamily="34" charset="-78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1" i="0" kern="1200">
          <a:solidFill>
            <a:schemeClr val="tx1"/>
          </a:solidFill>
          <a:latin typeface="IRANSans Black" panose="020B0506030804020204" pitchFamily="34" charset="-78"/>
          <a:ea typeface="+mn-ea"/>
          <a:cs typeface="IRANSans Black" panose="020B0506030804020204" pitchFamily="34" charset="-78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i="0" kern="1200">
          <a:solidFill>
            <a:schemeClr val="tx1"/>
          </a:solidFill>
          <a:latin typeface="IRANSans Black" panose="020B0506030804020204" pitchFamily="34" charset="-78"/>
          <a:ea typeface="+mn-ea"/>
          <a:cs typeface="IRANSans Black" panose="020B0506030804020204" pitchFamily="34" charset="-78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i="0" kern="1200">
          <a:solidFill>
            <a:schemeClr val="tx1"/>
          </a:solidFill>
          <a:latin typeface="IRANSans Black" panose="020B0506030804020204" pitchFamily="34" charset="-78"/>
          <a:ea typeface="+mn-ea"/>
          <a:cs typeface="IRANSans Black" panose="020B0506030804020204" pitchFamily="34" charset="-78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FC343-3E8A-764B-A904-E564A0491D1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0"/>
            <a:r>
              <a:rPr lang="fa-IR" dirty="0"/>
              <a:t>ای خداوند تویی </a:t>
            </a:r>
            <a:r>
              <a:rPr lang="fa-IR" dirty="0" err="1"/>
              <a:t>منشأ</a:t>
            </a:r>
            <a:r>
              <a:rPr lang="fa-IR" dirty="0"/>
              <a:t> حیات</a:t>
            </a:r>
          </a:p>
        </p:txBody>
      </p:sp>
    </p:spTree>
    <p:extLst>
      <p:ext uri="{BB962C8B-B14F-4D97-AF65-F5344CB8AC3E}">
        <p14:creationId xmlns:p14="http://schemas.microsoft.com/office/powerpoint/2010/main" val="1538958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>
                <a:effectLst/>
              </a:rPr>
              <a:t>ای داماد آسمانی</a:t>
            </a:r>
            <a:br>
              <a:rPr lang="fa-IR" dirty="0">
                <a:effectLst/>
              </a:rPr>
            </a:br>
            <a:r>
              <a:rPr lang="fa-IR" dirty="0">
                <a:effectLst/>
              </a:rPr>
              <a:t>ای سلطان جاودانی</a:t>
            </a:r>
            <a:br>
              <a:rPr lang="fa-IR" dirty="0">
                <a:effectLst/>
              </a:rPr>
            </a:br>
            <a:r>
              <a:rPr lang="fa-IR" dirty="0">
                <a:effectLst/>
              </a:rPr>
              <a:t>عروس مشتاق </a:t>
            </a:r>
            <a:r>
              <a:rPr lang="fa-IR" dirty="0" err="1">
                <a:effectLst/>
              </a:rPr>
              <a:t>دیدارت</a:t>
            </a:r>
            <a:br>
              <a:rPr lang="fa-IR" dirty="0">
                <a:effectLst/>
              </a:rPr>
            </a:br>
            <a:r>
              <a:rPr lang="fa-IR" dirty="0" err="1">
                <a:effectLst/>
              </a:rPr>
              <a:t>خداوندم</a:t>
            </a:r>
            <a:r>
              <a:rPr lang="fa-IR" dirty="0">
                <a:effectLst/>
              </a:rPr>
              <a:t> عیسی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35EB85-60D9-194E-AC33-B9BC6C1236D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73203" y="6261351"/>
            <a:ext cx="279832" cy="27983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D754ED9-3655-BA4E-AAE7-5CD5BD88845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63421" y="6261351"/>
            <a:ext cx="279832" cy="2798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9E5B7DF-09B4-3D4D-820C-7C07A9744538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7778094" y="6258560"/>
            <a:ext cx="279832" cy="2798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D4111E5-0D7D-0648-B68D-B88D806526F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68312" y="6258560"/>
            <a:ext cx="279832" cy="2798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81777C3-6C35-0C41-BD41-5566EFC4082D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158530" y="6261351"/>
            <a:ext cx="279832" cy="2798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021AEDA-BFB3-E24E-8FD0-8518E8C328D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48748" y="6261351"/>
            <a:ext cx="279832" cy="2798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40C761A-8DB3-304D-9BF8-F91C653A82D3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943857" y="6261351"/>
            <a:ext cx="279832" cy="2798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A441184-3354-ED43-9BB4-0E4F7E88B18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134075" y="6261351"/>
            <a:ext cx="279832" cy="2798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08D15FC-BA67-9244-A364-EF166A8D2849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753639" y="6261351"/>
            <a:ext cx="279832" cy="2798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23D34A5-CA79-2443-A9A5-35894EDFA4F7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4538966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563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>
                <a:effectLst/>
              </a:rPr>
              <a:t>ای خداوند</a:t>
            </a:r>
            <a:br>
              <a:rPr lang="fa-IR" dirty="0">
                <a:effectLst/>
              </a:rPr>
            </a:br>
            <a:r>
              <a:rPr lang="fa-IR" dirty="0">
                <a:effectLst/>
              </a:rPr>
              <a:t>تویی </a:t>
            </a:r>
            <a:r>
              <a:rPr lang="fa-IR" dirty="0" err="1">
                <a:effectLst/>
              </a:rPr>
              <a:t>منشأ</a:t>
            </a:r>
            <a:r>
              <a:rPr lang="fa-IR" dirty="0">
                <a:effectLst/>
              </a:rPr>
              <a:t> حیات مومنان</a:t>
            </a:r>
            <a:br>
              <a:rPr lang="fa-IR" dirty="0">
                <a:effectLst/>
              </a:rPr>
            </a:br>
            <a:r>
              <a:rPr lang="fa-IR" dirty="0">
                <a:effectLst/>
              </a:rPr>
              <a:t>ای خداوند</a:t>
            </a:r>
            <a:br>
              <a:rPr lang="fa-IR" dirty="0">
                <a:effectLst/>
              </a:rPr>
            </a:br>
            <a:r>
              <a:rPr lang="fa-IR" dirty="0">
                <a:effectLst/>
              </a:rPr>
              <a:t>تویی </a:t>
            </a:r>
            <a:r>
              <a:rPr lang="fa-IR" dirty="0" err="1">
                <a:effectLst/>
              </a:rPr>
              <a:t>منشأ</a:t>
            </a:r>
            <a:r>
              <a:rPr lang="fa-IR" dirty="0">
                <a:effectLst/>
              </a:rPr>
              <a:t> حیات مومنان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7EAC67F-DAAB-E747-94B6-630F1876CB5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73203" y="6261351"/>
            <a:ext cx="279832" cy="27983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86C6D19-968B-0D4A-A4C2-988C12F96CB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63421" y="6261351"/>
            <a:ext cx="279832" cy="2798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68566F0-60B3-0F43-A8F0-0F116F70FB6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7778094" y="6258560"/>
            <a:ext cx="279832" cy="2798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76CCBC9-DAAF-CC46-ADE2-51B8F0CED03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68312" y="6258560"/>
            <a:ext cx="279832" cy="2798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887FA3B-5B20-CB49-968A-0232DAD43DB8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158530" y="6261351"/>
            <a:ext cx="279832" cy="2798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564CF96-8E0B-B34B-BEFF-C865310921F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48748" y="6261351"/>
            <a:ext cx="279832" cy="2798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052B8EA-BCBE-0646-BB52-66BDF2BFBDC8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943857" y="6261351"/>
            <a:ext cx="279832" cy="2798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66FF899-34A2-444B-BAF1-3E9F972B6D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4075" y="6261351"/>
            <a:ext cx="279832" cy="2798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33376B4-7D3F-6F40-AE29-7B00C0D3E33E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753639" y="6261351"/>
            <a:ext cx="279832" cy="2798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D206D9F-BEA5-8640-86BB-45D04BC1A4FF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538966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4106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>
                <a:effectLst/>
              </a:rPr>
              <a:t>ای خداوند</a:t>
            </a:r>
            <a:br>
              <a:rPr lang="fa-IR" dirty="0">
                <a:effectLst/>
              </a:rPr>
            </a:br>
            <a:r>
              <a:rPr lang="fa-IR" dirty="0">
                <a:effectLst/>
              </a:rPr>
              <a:t>تویی </a:t>
            </a:r>
            <a:r>
              <a:rPr lang="fa-IR" dirty="0" err="1">
                <a:effectLst/>
              </a:rPr>
              <a:t>منشأ</a:t>
            </a:r>
            <a:r>
              <a:rPr lang="fa-IR" dirty="0">
                <a:effectLst/>
              </a:rPr>
              <a:t> حیات مومنان</a:t>
            </a:r>
            <a:br>
              <a:rPr lang="fa-IR" dirty="0">
                <a:effectLst/>
              </a:rPr>
            </a:br>
            <a:r>
              <a:rPr lang="fa-IR" dirty="0">
                <a:effectLst/>
              </a:rPr>
              <a:t>ای خداوند</a:t>
            </a:r>
            <a:br>
              <a:rPr lang="fa-IR" dirty="0">
                <a:effectLst/>
              </a:rPr>
            </a:br>
            <a:r>
              <a:rPr lang="fa-IR" dirty="0">
                <a:effectLst/>
              </a:rPr>
              <a:t>تویی </a:t>
            </a:r>
            <a:r>
              <a:rPr lang="fa-IR" dirty="0" err="1">
                <a:effectLst/>
              </a:rPr>
              <a:t>منشأ</a:t>
            </a:r>
            <a:r>
              <a:rPr lang="fa-IR" dirty="0">
                <a:effectLst/>
              </a:rPr>
              <a:t> حیات مومنان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FD63AF5-9E06-4141-AF63-F1D35340A6A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73203" y="6261351"/>
            <a:ext cx="279832" cy="27983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849CADD0-F38D-DF49-8613-DB1E0C8BEC7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63421" y="6261351"/>
            <a:ext cx="279832" cy="27983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CA88BCC9-6A01-134E-80F7-A74DE80AE32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778094" y="6258560"/>
            <a:ext cx="279832" cy="27983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C7A20E35-841F-9046-9B3B-53A849F36A0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68312" y="6258560"/>
            <a:ext cx="279832" cy="2798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5047DF8-7CE3-C44F-BE4C-75DF28B304B7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158530" y="6261351"/>
            <a:ext cx="279832" cy="2798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B3FF69C-7DF8-854F-A3D1-A5F7A071BA8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48748" y="6261351"/>
            <a:ext cx="279832" cy="27983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0F01B93-26CE-5842-B759-E73654C72690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943857" y="6261351"/>
            <a:ext cx="279832" cy="27983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F9C6F48-6AF9-BC40-A986-0FADE0FDA44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134075" y="6261351"/>
            <a:ext cx="279832" cy="27983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2E903DD-E229-6242-90B7-DCA04F75DF32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753639" y="6261351"/>
            <a:ext cx="279832" cy="27983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37F0415-E5FC-DC4D-8430-B6189FB614ED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538966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878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>
                <a:effectLst/>
              </a:rPr>
              <a:t>راه و راستی و </a:t>
            </a:r>
            <a:r>
              <a:rPr lang="fa-IR" dirty="0" err="1">
                <a:effectLst/>
              </a:rPr>
              <a:t>حیاتم</a:t>
            </a:r>
            <a:br>
              <a:rPr lang="fa-IR" dirty="0">
                <a:effectLst/>
              </a:rPr>
            </a:br>
            <a:r>
              <a:rPr lang="fa-IR" dirty="0">
                <a:effectLst/>
              </a:rPr>
              <a:t>شفیع و مالک جانم</a:t>
            </a:r>
            <a:br>
              <a:rPr lang="en-GB" dirty="0">
                <a:effectLst/>
              </a:rPr>
            </a:br>
            <a:r>
              <a:rPr lang="fa-IR" dirty="0">
                <a:effectLst/>
              </a:rPr>
              <a:t>شبان اعظم گله</a:t>
            </a:r>
            <a:br>
              <a:rPr lang="fa-IR" dirty="0">
                <a:effectLst/>
              </a:rPr>
            </a:br>
            <a:r>
              <a:rPr lang="fa-IR" dirty="0" err="1">
                <a:effectLst/>
              </a:rPr>
              <a:t>خداوندم</a:t>
            </a:r>
            <a:r>
              <a:rPr lang="fa-IR" dirty="0">
                <a:effectLst/>
              </a:rPr>
              <a:t> عیسی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0DAE85B-3D3F-2E4E-A9A2-1A4AD78FE2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3203" y="6261351"/>
            <a:ext cx="279832" cy="2798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69CC714-5EFF-7D4D-9076-983DB336629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63421" y="6261351"/>
            <a:ext cx="279832" cy="27983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560F74B-5AA8-A141-8DD4-A2481A1E7C8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7778094" y="6258560"/>
            <a:ext cx="279832" cy="27983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6D1A3BC-D0B9-2948-87D5-7E8469E30FC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68312" y="6258560"/>
            <a:ext cx="279832" cy="27983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639597A-FC4C-CC4C-AC3E-A9ADE0FD35AA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158530" y="6261351"/>
            <a:ext cx="279832" cy="27983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4B88CC1-E28B-FB40-8972-EB3945012D7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48748" y="6261351"/>
            <a:ext cx="279832" cy="27983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B010127-A1E5-814B-9A75-02B727E955F1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943857" y="6261351"/>
            <a:ext cx="279832" cy="27983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A8EE6EF-5060-644B-8E99-572C4460DB2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134075" y="6261351"/>
            <a:ext cx="279832" cy="27983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D121FBB-820A-EF41-B093-D72A8C2360EC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753639" y="6261351"/>
            <a:ext cx="279832" cy="27983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CFCCEE8-01F6-0942-AE2F-A4F70D01AC04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538966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7518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>
                <a:effectLst/>
              </a:rPr>
              <a:t>راه و راستی و </a:t>
            </a:r>
            <a:r>
              <a:rPr lang="fa-IR" dirty="0" err="1">
                <a:effectLst/>
              </a:rPr>
              <a:t>حیاتم</a:t>
            </a:r>
            <a:br>
              <a:rPr lang="fa-IR" dirty="0">
                <a:effectLst/>
              </a:rPr>
            </a:br>
            <a:r>
              <a:rPr lang="fa-IR" dirty="0">
                <a:effectLst/>
              </a:rPr>
              <a:t>شفیع و مالک جانم</a:t>
            </a:r>
            <a:br>
              <a:rPr lang="en-GB" dirty="0">
                <a:effectLst/>
              </a:rPr>
            </a:br>
            <a:r>
              <a:rPr lang="fa-IR" dirty="0">
                <a:effectLst/>
              </a:rPr>
              <a:t>شبان اعظم گله</a:t>
            </a:r>
            <a:br>
              <a:rPr lang="fa-IR" dirty="0">
                <a:effectLst/>
              </a:rPr>
            </a:br>
            <a:r>
              <a:rPr lang="fa-IR" dirty="0" err="1">
                <a:effectLst/>
              </a:rPr>
              <a:t>خداوندم</a:t>
            </a:r>
            <a:r>
              <a:rPr lang="fa-IR" dirty="0">
                <a:effectLst/>
              </a:rPr>
              <a:t> عیسی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E06870-3CF8-CD44-892B-2BA67F1B66A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73203" y="6261351"/>
            <a:ext cx="279832" cy="27983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438D8F1-EEF3-3A42-9B68-4FB3F4B8BBA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63421" y="6261351"/>
            <a:ext cx="279832" cy="2798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9BA38B9-325F-704F-B6E8-E474EDD87D5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7778094" y="6258560"/>
            <a:ext cx="279832" cy="2798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6F9B006-E747-9546-917D-C9DB334C96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8312" y="6258560"/>
            <a:ext cx="279832" cy="2798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6F21698-DC5A-8440-B7DE-2FDC9915AAE5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158530" y="6261351"/>
            <a:ext cx="279832" cy="2798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65FE75E-0088-334F-810E-EDBADB49069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48748" y="6261351"/>
            <a:ext cx="279832" cy="2798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134120C-82CD-CF41-B517-346CA57C5B14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943857" y="6261351"/>
            <a:ext cx="279832" cy="2798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F1D4E38-5666-EC42-BA99-24F09EEA4E5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134075" y="6261351"/>
            <a:ext cx="279832" cy="2798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BB9B916-E9A3-C94E-8B7E-0F84042FAF68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753639" y="6261351"/>
            <a:ext cx="279832" cy="2798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408D3F4-DCB9-E74F-A4EC-1D096574C8D0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538966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3475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>
                <a:effectLst/>
              </a:rPr>
              <a:t>ای خداوند</a:t>
            </a:r>
            <a:br>
              <a:rPr lang="fa-IR" dirty="0">
                <a:effectLst/>
              </a:rPr>
            </a:br>
            <a:r>
              <a:rPr lang="fa-IR" dirty="0">
                <a:effectLst/>
              </a:rPr>
              <a:t>تویی </a:t>
            </a:r>
            <a:r>
              <a:rPr lang="fa-IR" dirty="0" err="1">
                <a:effectLst/>
              </a:rPr>
              <a:t>منشأ</a:t>
            </a:r>
            <a:r>
              <a:rPr lang="fa-IR" dirty="0">
                <a:effectLst/>
              </a:rPr>
              <a:t> حیات مومنان</a:t>
            </a:r>
            <a:br>
              <a:rPr lang="fa-IR" dirty="0">
                <a:effectLst/>
              </a:rPr>
            </a:br>
            <a:r>
              <a:rPr lang="fa-IR" dirty="0">
                <a:effectLst/>
              </a:rPr>
              <a:t>ای خداوند</a:t>
            </a:r>
            <a:br>
              <a:rPr lang="fa-IR" dirty="0">
                <a:effectLst/>
              </a:rPr>
            </a:br>
            <a:r>
              <a:rPr lang="fa-IR" dirty="0">
                <a:effectLst/>
              </a:rPr>
              <a:t>تویی </a:t>
            </a:r>
            <a:r>
              <a:rPr lang="fa-IR" dirty="0" err="1">
                <a:effectLst/>
              </a:rPr>
              <a:t>منشأ</a:t>
            </a:r>
            <a:r>
              <a:rPr lang="fa-IR" dirty="0">
                <a:effectLst/>
              </a:rPr>
              <a:t> حیات مومنان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35F0383-6A4E-1B44-BCC1-CDD9AC8BD3D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73203" y="6261351"/>
            <a:ext cx="279832" cy="2798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074AB0E-62DA-2748-AEAB-BC25B99B0E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3421" y="6261351"/>
            <a:ext cx="279832" cy="2798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ECFA160-F877-F044-ABA5-93F9A65F033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7778094" y="6258560"/>
            <a:ext cx="279832" cy="27983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047DEB2-AEB7-944D-B137-A2995F93B73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68312" y="6258560"/>
            <a:ext cx="279832" cy="27983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321A028-7C6B-9D4A-85F8-22DC6B6BCDE7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158530" y="6261351"/>
            <a:ext cx="279832" cy="27983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3E12C2D-A454-6A4B-8A4C-9A9F3CD610E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48748" y="6261351"/>
            <a:ext cx="279832" cy="27983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598D60E-780C-1547-852A-86E1886D656D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943857" y="6261351"/>
            <a:ext cx="279832" cy="27983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2F0955C-A2DE-9146-A229-D945C3051B57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134075" y="6261351"/>
            <a:ext cx="279832" cy="27983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0337F57-0DBB-3C4B-B7A8-53B6178211AC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753639" y="6261351"/>
            <a:ext cx="279832" cy="27983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0E81C24-1878-D14D-AD74-B0919AF8FED3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538966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2275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>
                <a:effectLst/>
              </a:rPr>
              <a:t>تویی تاک و ما </a:t>
            </a:r>
            <a:r>
              <a:rPr lang="fa-IR" dirty="0" err="1">
                <a:effectLst/>
              </a:rPr>
              <a:t>شاخه‌ها</a:t>
            </a:r>
            <a:br>
              <a:rPr lang="fa-IR" dirty="0">
                <a:effectLst/>
              </a:rPr>
            </a:br>
            <a:r>
              <a:rPr lang="fa-IR" dirty="0">
                <a:effectLst/>
              </a:rPr>
              <a:t>ز تو یابیم فیض و صفا</a:t>
            </a:r>
            <a:br>
              <a:rPr lang="fa-IR" dirty="0">
                <a:effectLst/>
              </a:rPr>
            </a:br>
            <a:r>
              <a:rPr lang="fa-IR" dirty="0">
                <a:effectLst/>
              </a:rPr>
              <a:t>تویی ساکن در قلب ما</a:t>
            </a:r>
            <a:br>
              <a:rPr lang="fa-IR" dirty="0">
                <a:effectLst/>
              </a:rPr>
            </a:br>
            <a:r>
              <a:rPr lang="fa-IR" dirty="0" err="1">
                <a:effectLst/>
              </a:rPr>
              <a:t>خداوندم</a:t>
            </a:r>
            <a:r>
              <a:rPr lang="fa-IR" dirty="0">
                <a:effectLst/>
              </a:rPr>
              <a:t> عیسی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9D19E5F-D583-7449-B828-CB398699A05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73203" y="6261351"/>
            <a:ext cx="279832" cy="27983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634A5A6-8258-D74C-B5FD-B21E386F0A67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63421" y="6261351"/>
            <a:ext cx="279832" cy="2798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5299625-48A4-AD46-9B41-72012BAB77B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7778094" y="6258560"/>
            <a:ext cx="279832" cy="2798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5C6C7AE-91BD-B64F-AEDD-0FE63C02B63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68312" y="6258560"/>
            <a:ext cx="279832" cy="2798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B97E90A-DC38-6245-B2D8-96E7BABD43C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158530" y="6261351"/>
            <a:ext cx="279832" cy="2798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A8EA883-E7F0-D548-AEBA-C895D146E8C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48748" y="6261351"/>
            <a:ext cx="279832" cy="2798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AADAA60-EDD1-6342-B635-9DFBA887FDC2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943857" y="6261351"/>
            <a:ext cx="279832" cy="2798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841BB47-6F93-9F42-83D9-A97DF2489E8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134075" y="6261351"/>
            <a:ext cx="279832" cy="2798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2ED813A-1C2A-714D-8214-2F4E65DA3038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753639" y="6261351"/>
            <a:ext cx="279832" cy="2798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D11F51A-D6C7-2942-A7A7-1C1833363013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538966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36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>
                <a:effectLst/>
              </a:rPr>
              <a:t>تویی تاک و ما </a:t>
            </a:r>
            <a:r>
              <a:rPr lang="fa-IR" dirty="0" err="1">
                <a:effectLst/>
              </a:rPr>
              <a:t>شاخه‌ها</a:t>
            </a:r>
            <a:br>
              <a:rPr lang="fa-IR" dirty="0">
                <a:effectLst/>
              </a:rPr>
            </a:br>
            <a:r>
              <a:rPr lang="fa-IR" dirty="0">
                <a:effectLst/>
              </a:rPr>
              <a:t>ز تو یابیم فیض و صفا</a:t>
            </a:r>
            <a:br>
              <a:rPr lang="fa-IR" dirty="0">
                <a:effectLst/>
              </a:rPr>
            </a:br>
            <a:r>
              <a:rPr lang="fa-IR" dirty="0">
                <a:effectLst/>
              </a:rPr>
              <a:t>تویی ساکن در قلب ما</a:t>
            </a:r>
            <a:br>
              <a:rPr lang="fa-IR" dirty="0">
                <a:effectLst/>
              </a:rPr>
            </a:br>
            <a:r>
              <a:rPr lang="fa-IR" dirty="0" err="1">
                <a:effectLst/>
              </a:rPr>
              <a:t>خداوندم</a:t>
            </a:r>
            <a:r>
              <a:rPr lang="fa-IR" dirty="0">
                <a:effectLst/>
              </a:rPr>
              <a:t> عیسی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B4A909-433E-364A-8024-87FA875E6C1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73203" y="6261351"/>
            <a:ext cx="279832" cy="27983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68CB345-9C37-2B48-B4CF-8BE740C4602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63421" y="6261351"/>
            <a:ext cx="279832" cy="2798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F2565FE-BBCF-1143-A3A4-BFF6DE08306F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7778094" y="6258560"/>
            <a:ext cx="279832" cy="2798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650320C-BE82-264B-95AD-AF784A0E797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68312" y="6258560"/>
            <a:ext cx="279832" cy="2798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334DCCE-7D25-C143-935D-B600B9B656B6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158530" y="6261351"/>
            <a:ext cx="279832" cy="2798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55864E5-453C-7843-B13B-E3D47434E8A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48748" y="6261351"/>
            <a:ext cx="279832" cy="2798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0B36D46-6753-314A-B056-F1C71F619A86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943857" y="6261351"/>
            <a:ext cx="279832" cy="2798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DCED8FB-CCAE-9542-B38C-D582D77D43E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134075" y="6261351"/>
            <a:ext cx="279832" cy="2798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EBD8460-01F9-6D44-85C8-9ADC3F958D5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5753639" y="6261351"/>
            <a:ext cx="279832" cy="2798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6C05CD8-66DE-C645-95C1-2AB5BCC11750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538966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7081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>
                <a:effectLst/>
              </a:rPr>
              <a:t>ای خداوند</a:t>
            </a:r>
            <a:br>
              <a:rPr lang="fa-IR" dirty="0">
                <a:effectLst/>
              </a:rPr>
            </a:br>
            <a:r>
              <a:rPr lang="fa-IR" dirty="0">
                <a:effectLst/>
              </a:rPr>
              <a:t>تویی </a:t>
            </a:r>
            <a:r>
              <a:rPr lang="fa-IR" dirty="0" err="1">
                <a:effectLst/>
              </a:rPr>
              <a:t>منشأ</a:t>
            </a:r>
            <a:r>
              <a:rPr lang="fa-IR" dirty="0">
                <a:effectLst/>
              </a:rPr>
              <a:t> حیات مومنان</a:t>
            </a:r>
            <a:br>
              <a:rPr lang="fa-IR" dirty="0">
                <a:effectLst/>
              </a:rPr>
            </a:br>
            <a:r>
              <a:rPr lang="fa-IR" dirty="0">
                <a:effectLst/>
              </a:rPr>
              <a:t>ای خداوند</a:t>
            </a:r>
            <a:br>
              <a:rPr lang="fa-IR" dirty="0">
                <a:effectLst/>
              </a:rPr>
            </a:br>
            <a:r>
              <a:rPr lang="fa-IR" dirty="0">
                <a:effectLst/>
              </a:rPr>
              <a:t>تویی </a:t>
            </a:r>
            <a:r>
              <a:rPr lang="fa-IR" dirty="0" err="1">
                <a:effectLst/>
              </a:rPr>
              <a:t>منشأ</a:t>
            </a:r>
            <a:r>
              <a:rPr lang="fa-IR" dirty="0">
                <a:effectLst/>
              </a:rPr>
              <a:t> حیات مومنان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D70C32-2217-D041-B090-539FE753E0D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73203" y="6261351"/>
            <a:ext cx="279832" cy="27983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E5E30B8-FB88-7D45-92E7-56F86F7866E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63421" y="6261351"/>
            <a:ext cx="279832" cy="2798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E8386E9-53A3-274D-8593-BB09C4DE09F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7778094" y="6258560"/>
            <a:ext cx="279832" cy="2798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5954DF6-9CFA-514B-8107-1BA590F90CA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68312" y="6258560"/>
            <a:ext cx="279832" cy="2798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A8BA5D2-C216-0E44-92E7-9DFB3ECA3B85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158530" y="6261351"/>
            <a:ext cx="279832" cy="2798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5928C1A-A8A6-6840-9D8F-5C414C144F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8748" y="6261351"/>
            <a:ext cx="279832" cy="2798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199B55C-D79D-C14C-809B-BC3E0E68B97F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943857" y="6261351"/>
            <a:ext cx="279832" cy="2798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07AE817-BBF1-FA48-9666-08F151762AB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134075" y="6261351"/>
            <a:ext cx="279832" cy="2798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F862C57-C306-5849-884D-FF1CB10E597C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753639" y="6261351"/>
            <a:ext cx="279832" cy="2798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C5224EE-8D3C-4E47-90E3-911D603B6A35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538966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5902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>
                <a:effectLst/>
              </a:rPr>
              <a:t>ای داماد آسمانی</a:t>
            </a:r>
            <a:br>
              <a:rPr lang="fa-IR" dirty="0">
                <a:effectLst/>
              </a:rPr>
            </a:br>
            <a:r>
              <a:rPr lang="fa-IR" dirty="0">
                <a:effectLst/>
              </a:rPr>
              <a:t>ای سلطان جاودانی</a:t>
            </a:r>
            <a:br>
              <a:rPr lang="fa-IR" dirty="0">
                <a:effectLst/>
              </a:rPr>
            </a:br>
            <a:r>
              <a:rPr lang="fa-IR" dirty="0">
                <a:effectLst/>
              </a:rPr>
              <a:t>عروس مشتاق </a:t>
            </a:r>
            <a:r>
              <a:rPr lang="fa-IR" dirty="0" err="1">
                <a:effectLst/>
              </a:rPr>
              <a:t>دیدارت</a:t>
            </a:r>
            <a:br>
              <a:rPr lang="fa-IR" dirty="0">
                <a:effectLst/>
              </a:rPr>
            </a:br>
            <a:r>
              <a:rPr lang="fa-IR" dirty="0" err="1">
                <a:effectLst/>
              </a:rPr>
              <a:t>خداوندم</a:t>
            </a:r>
            <a:r>
              <a:rPr lang="fa-IR" dirty="0">
                <a:effectLst/>
              </a:rPr>
              <a:t> عیسی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04B4FAB-E2A2-A74B-93EC-9D5BB92E0CB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73203" y="6261351"/>
            <a:ext cx="279832" cy="27983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6082556-1A6D-044F-B4A5-32B3B03D156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63421" y="6261351"/>
            <a:ext cx="279832" cy="2798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DFA19C0-AB19-2E4C-8F26-120026E1C86C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7778094" y="6258560"/>
            <a:ext cx="279832" cy="2798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5A1D9D9-11A7-854B-A34D-CBC3F82A43B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68312" y="6258560"/>
            <a:ext cx="279832" cy="2798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B1CF59A-D06F-564E-9A82-E59082884948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158530" y="6261351"/>
            <a:ext cx="279832" cy="2798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BE0E746-D624-9744-BA7D-18CBF18DD91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48748" y="6261351"/>
            <a:ext cx="279832" cy="2798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12DCA7C-4DF7-8B4A-800D-BEE0E383BE85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4943857" y="6261351"/>
            <a:ext cx="279832" cy="2798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865DFA4-C91D-CE46-ABD3-2AB5CFD9305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134075" y="6261351"/>
            <a:ext cx="279832" cy="2798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BC4AD95-4AFA-304A-9FFB-E32B1DC80605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753639" y="6261351"/>
            <a:ext cx="279832" cy="2798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B24528A-46B3-6547-B21C-593250660D8A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538966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4678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سرودنامه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roodnameh" id="{353AF105-E9E2-4448-A148-EB181C77939D}" vid="{5490AFD9-3ECC-E14D-81FB-AA51E3C6D09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سرودنامه</Template>
  <TotalTime>1884</TotalTime>
  <Words>169</Words>
  <Application>Microsoft Macintosh PowerPoint</Application>
  <PresentationFormat>Widescreen</PresentationFormat>
  <Paragraphs>11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IRANSans Black</vt:lpstr>
      <vt:lpstr>Arial</vt:lpstr>
      <vt:lpstr>Calibri</vt:lpstr>
      <vt:lpstr>سرودنامه</vt:lpstr>
      <vt:lpstr>ای خداوند تویی منشأ حیات</vt:lpstr>
      <vt:lpstr>ای خداوند تویی منشأ حیات مومنان ای خداوند تویی منشأ حیات مومنان</vt:lpstr>
      <vt:lpstr>راه و راستی و حیاتم شفیع و مالک جانم شبان اعظم گله خداوندم عیسی</vt:lpstr>
      <vt:lpstr>راه و راستی و حیاتم شفیع و مالک جانم شبان اعظم گله خداوندم عیسی</vt:lpstr>
      <vt:lpstr>ای خداوند تویی منشأ حیات مومنان ای خداوند تویی منشأ حیات مومنان</vt:lpstr>
      <vt:lpstr>تویی تاک و ما شاخه‌ها ز تو یابیم فیض و صفا تویی ساکن در قلب ما خداوندم عیسی</vt:lpstr>
      <vt:lpstr>تویی تاک و ما شاخه‌ها ز تو یابیم فیض و صفا تویی ساکن در قلب ما خداوندم عیسی</vt:lpstr>
      <vt:lpstr>ای خداوند تویی منشأ حیات مومنان ای خداوند تویی منشأ حیات مومنان</vt:lpstr>
      <vt:lpstr>ای داماد آسمانی ای سلطان جاودانی عروس مشتاق دیدارت خداوندم عیسی</vt:lpstr>
      <vt:lpstr>ای داماد آسمانی ای سلطان جاودانی عروس مشتاق دیدارت خداوندم عیسی</vt:lpstr>
      <vt:lpstr>ای خداوند تویی منشأ حیات مومنان ای خداوند تویی منشأ حیات مومنان</vt:lpstr>
    </vt:vector>
  </TitlesOfParts>
  <Manager/>
  <Company>www.salammasihi.com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ای عیسی نزدم بیا</dc:title>
  <dc:subject/>
  <dc:creator>سلام مسیحی</dc:creator>
  <cp:keywords/>
  <dc:description/>
  <cp:lastModifiedBy>Hussein Amiri</cp:lastModifiedBy>
  <cp:revision>39</cp:revision>
  <dcterms:created xsi:type="dcterms:W3CDTF">2019-11-23T21:59:34Z</dcterms:created>
  <dcterms:modified xsi:type="dcterms:W3CDTF">2021-11-15T17:27:29Z</dcterms:modified>
  <cp:category/>
</cp:coreProperties>
</file>