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IRANSans Black" panose="020B0506030804020204" pitchFamily="34" charset="-78"/>
      <p:bold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64"/>
    <p:restoredTop sz="94638"/>
  </p:normalViewPr>
  <p:slideViewPr>
    <p:cSldViewPr snapToGrid="0" snapToObjects="1">
      <p:cViewPr varScale="1">
        <p:scale>
          <a:sx n="147" d="100"/>
          <a:sy n="147" d="100"/>
        </p:scale>
        <p:origin x="240" y="15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3" d="100"/>
          <a:sy n="133" d="100"/>
        </p:scale>
        <p:origin x="55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handoutMaster" Target="handoutMasters/handout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D38BF6-1EF2-BB40-BAEB-D7AFD4AEA9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43C752-A794-E947-A04C-7F81850289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EFE7C-4AE4-824A-9268-BD610E50FF79}" type="datetimeFigureOut">
              <a:rPr lang="fa-IR" smtClean="0"/>
              <a:t>1442/9/23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52D17F-A698-B647-87EC-A888C13D8D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EC8B9E-C2D6-6248-8399-3F741DFBB4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DA7C5-DA85-8D41-B7B3-747EBF3EBD4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85332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3117C-C053-4D47-988C-4A7EB0851CDE}" type="datetimeFigureOut">
              <a:rPr lang="fa-IR" smtClean="0"/>
              <a:t>1442/9/23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F840A-0BE4-D64E-9590-B7644015EB2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78962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نام سرود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BD6F8-3F90-794A-A00D-CB798FB7A5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3739661"/>
            <a:ext cx="10515600" cy="2145323"/>
          </a:xfrm>
        </p:spPr>
        <p:txBody>
          <a:bodyPr anchor="ctr">
            <a:normAutofit/>
          </a:bodyPr>
          <a:lstStyle>
            <a:lvl1pPr algn="ctr" rtl="1">
              <a:defRPr sz="6600"/>
            </a:lvl1pPr>
          </a:lstStyle>
          <a:p>
            <a:r>
              <a:rPr lang="fa-IR" dirty="0"/>
              <a:t>نام سرود را وارد کنید</a:t>
            </a:r>
          </a:p>
        </p:txBody>
      </p:sp>
    </p:spTree>
    <p:extLst>
      <p:ext uri="{BB962C8B-B14F-4D97-AF65-F5344CB8AC3E}">
        <p14:creationId xmlns:p14="http://schemas.microsoft.com/office/powerpoint/2010/main" val="88133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تن سرو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C4FED-6A8B-F04B-AE90-FABAA11D13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5893435"/>
          </a:xfrm>
        </p:spPr>
        <p:txBody>
          <a:bodyPr>
            <a:normAutofit/>
          </a:bodyPr>
          <a:lstStyle>
            <a:lvl1pPr algn="ctr" rtl="1">
              <a:lnSpc>
                <a:spcPct val="140000"/>
              </a:lnSpc>
              <a:defRPr sz="6000"/>
            </a:lvl1pPr>
          </a:lstStyle>
          <a:p>
            <a:r>
              <a:rPr lang="fa-IR" dirty="0"/>
              <a:t>متن سرود را وارد کنید</a:t>
            </a:r>
          </a:p>
        </p:txBody>
      </p:sp>
    </p:spTree>
    <p:extLst>
      <p:ext uri="{BB962C8B-B14F-4D97-AF65-F5344CB8AC3E}">
        <p14:creationId xmlns:p14="http://schemas.microsoft.com/office/powerpoint/2010/main" val="154281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BE9009-D06F-AB47-9649-07B2D9888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711A5-B45D-4642-BBA0-03D52B7F5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2C5BE-3749-4F4F-B7DB-A91674814C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3759D-911D-494C-8F9B-92FA57A3BCAE}" type="datetime1">
              <a:rPr lang="en-GB" smtClean="0"/>
              <a:t>04/05/2021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C2ED1-2F45-B94B-A695-847DE0BDE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62F30-62DB-9E48-BB13-96BF45E86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6D761-2599-B34A-AD2A-083B385A2FE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356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4400" b="1" i="0" kern="1200">
          <a:ln w="25400">
            <a:solidFill>
              <a:schemeClr val="bg1"/>
            </a:solidFill>
          </a:ln>
          <a:solidFill>
            <a:srgbClr val="940000"/>
          </a:solidFill>
          <a:effectLst>
            <a:outerShdw blurRad="203200" dir="5400000" algn="ctr" rotWithShape="0">
              <a:schemeClr val="tx1"/>
            </a:outerShdw>
          </a:effectLst>
          <a:latin typeface="IRANSans Black" panose="020B0506030804020204" pitchFamily="34" charset="-78"/>
          <a:ea typeface="+mj-ea"/>
          <a:cs typeface="IRANSans Black" panose="020B0506030804020204" pitchFamily="34" charset="-78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FC343-3E8A-764B-A904-E564A0491D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/>
              <a:t>چشمان قلبم را بگشا</a:t>
            </a:r>
          </a:p>
        </p:txBody>
      </p:sp>
    </p:spTree>
    <p:extLst>
      <p:ext uri="{BB962C8B-B14F-4D97-AF65-F5344CB8AC3E}">
        <p14:creationId xmlns:p14="http://schemas.microsoft.com/office/powerpoint/2010/main" val="15389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93435"/>
          </a:xfrm>
        </p:spPr>
        <p:txBody>
          <a:bodyPr>
            <a:noAutofit/>
          </a:bodyPr>
          <a:lstStyle/>
          <a:p>
            <a:r>
              <a:rPr lang="fa-IR" dirty="0"/>
              <a:t>چشمان قلبم را بگشا</a:t>
            </a:r>
            <a:br>
              <a:rPr lang="fa-IR" dirty="0"/>
            </a:br>
            <a:r>
              <a:rPr lang="fa-IR" dirty="0"/>
              <a:t>چشمان قلبم بگشا</a:t>
            </a:r>
            <a:br>
              <a:rPr lang="fa-IR" dirty="0"/>
            </a:br>
            <a:r>
              <a:rPr lang="fa-IR" dirty="0"/>
              <a:t>تا تو را بینم</a:t>
            </a:r>
            <a:br>
              <a:rPr lang="fa-IR" dirty="0"/>
            </a:br>
            <a:r>
              <a:rPr lang="fa-IR" dirty="0"/>
              <a:t>تا تو را بینم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8049401-DC4D-D044-B310-88E2F1B6F52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70588" y="6261351"/>
            <a:ext cx="279832" cy="27983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60902F3-633D-7548-8B08-FE0D17257EA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6160919" y="6261351"/>
            <a:ext cx="279832" cy="27983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3608414-1E73-5B43-B934-073E6F58D5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0257" y="6261351"/>
            <a:ext cx="279832" cy="27983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4C3D4A2-D50B-E648-B3ED-DC41B6075B7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341581" y="6261351"/>
            <a:ext cx="279832" cy="2798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5EA58BD-BCE6-6C44-BA32-2F6E40EFC5E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4931912" y="6261351"/>
            <a:ext cx="279832" cy="27983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9CB8A27-F67D-204C-88F2-6078C069E64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751250" y="6258560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87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93435"/>
          </a:xfrm>
        </p:spPr>
        <p:txBody>
          <a:bodyPr>
            <a:noAutofit/>
          </a:bodyPr>
          <a:lstStyle/>
          <a:p>
            <a:r>
              <a:rPr lang="fa-IR" dirty="0"/>
              <a:t>چشمان قلبم را بگشا</a:t>
            </a:r>
            <a:br>
              <a:rPr lang="fa-IR" dirty="0"/>
            </a:br>
            <a:r>
              <a:rPr lang="fa-IR" dirty="0"/>
              <a:t>چشمان قلبم بگشا</a:t>
            </a:r>
            <a:br>
              <a:rPr lang="fa-IR" dirty="0"/>
            </a:br>
            <a:r>
              <a:rPr lang="fa-IR" dirty="0"/>
              <a:t>تا تو را بینم</a:t>
            </a:r>
            <a:br>
              <a:rPr lang="fa-IR" dirty="0"/>
            </a:br>
            <a:r>
              <a:rPr lang="fa-IR" dirty="0"/>
              <a:t>تا تو را بینم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8049401-DC4D-D044-B310-88E2F1B6F5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0588" y="6261351"/>
            <a:ext cx="279832" cy="27983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60902F3-633D-7548-8B08-FE0D17257EA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6160919" y="6261351"/>
            <a:ext cx="279832" cy="27983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3608414-1E73-5B43-B934-073E6F58D5E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80257" y="6261351"/>
            <a:ext cx="279832" cy="27983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4C3D4A2-D50B-E648-B3ED-DC41B6075B7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341581" y="6261351"/>
            <a:ext cx="279832" cy="2798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5EA58BD-BCE6-6C44-BA32-2F6E40EFC5E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4931912" y="6261351"/>
            <a:ext cx="279832" cy="27983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9CB8A27-F67D-204C-88F2-6078C069E64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751250" y="6258560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321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93435"/>
          </a:xfrm>
        </p:spPr>
        <p:txBody>
          <a:bodyPr>
            <a:noAutofit/>
          </a:bodyPr>
          <a:lstStyle/>
          <a:p>
            <a:r>
              <a:rPr lang="fa-IR" dirty="0"/>
              <a:t>در جلال آسمان</a:t>
            </a:r>
            <a:br>
              <a:rPr lang="fa-IR" dirty="0"/>
            </a:br>
            <a:r>
              <a:rPr lang="fa-IR" dirty="0"/>
              <a:t>نور رویت درخشان</a:t>
            </a:r>
            <a:br>
              <a:rPr lang="fa-IR" dirty="0"/>
            </a:br>
            <a:r>
              <a:rPr lang="fa-IR" dirty="0"/>
              <a:t>مهر و قدرت از توست</a:t>
            </a:r>
            <a:br>
              <a:rPr lang="fa-IR" dirty="0"/>
            </a:br>
            <a:r>
              <a:rPr lang="fa-IR" dirty="0"/>
              <a:t>تو هستی </a:t>
            </a:r>
            <a:r>
              <a:rPr lang="fa-IR" dirty="0" err="1"/>
              <a:t>قدوس</a:t>
            </a:r>
            <a:r>
              <a:rPr lang="fa-IR" dirty="0"/>
              <a:t>،‌ </a:t>
            </a:r>
            <a:r>
              <a:rPr lang="fa-IR" dirty="0" err="1"/>
              <a:t>قدوس</a:t>
            </a:r>
            <a:r>
              <a:rPr lang="fa-IR" dirty="0"/>
              <a:t>، </a:t>
            </a:r>
            <a:r>
              <a:rPr lang="fa-IR" dirty="0" err="1"/>
              <a:t>قدوس</a:t>
            </a:r>
            <a:endParaRPr lang="fa-IR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8049401-DC4D-D044-B310-88E2F1B6F52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70588" y="6261351"/>
            <a:ext cx="279832" cy="27983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60902F3-633D-7548-8B08-FE0D17257EA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160919" y="6261351"/>
            <a:ext cx="279832" cy="27983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3608414-1E73-5B43-B934-073E6F58D5E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80257" y="6261351"/>
            <a:ext cx="279832" cy="27983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4C3D4A2-D50B-E648-B3ED-DC41B6075B7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341581" y="6261351"/>
            <a:ext cx="279832" cy="2798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5EA58BD-BCE6-6C44-BA32-2F6E40EFC5E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4931912" y="6261351"/>
            <a:ext cx="279832" cy="27983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9CB8A27-F67D-204C-88F2-6078C069E64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751250" y="6258560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553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93435"/>
          </a:xfrm>
        </p:spPr>
        <p:txBody>
          <a:bodyPr>
            <a:noAutofit/>
          </a:bodyPr>
          <a:lstStyle/>
          <a:p>
            <a:r>
              <a:rPr lang="fa-IR" dirty="0"/>
              <a:t>در جلال آسمان</a:t>
            </a:r>
            <a:br>
              <a:rPr lang="fa-IR" dirty="0"/>
            </a:br>
            <a:r>
              <a:rPr lang="fa-IR" dirty="0"/>
              <a:t>نور رویت درخشان</a:t>
            </a:r>
            <a:br>
              <a:rPr lang="fa-IR" dirty="0"/>
            </a:br>
            <a:r>
              <a:rPr lang="fa-IR" dirty="0"/>
              <a:t>مهر و قدرت از توست</a:t>
            </a:r>
            <a:br>
              <a:rPr lang="fa-IR" dirty="0"/>
            </a:br>
            <a:r>
              <a:rPr lang="fa-IR" dirty="0"/>
              <a:t>تو هستی </a:t>
            </a:r>
            <a:r>
              <a:rPr lang="fa-IR" dirty="0" err="1"/>
              <a:t>قدوس</a:t>
            </a:r>
            <a:r>
              <a:rPr lang="fa-IR" dirty="0"/>
              <a:t>،‌ </a:t>
            </a:r>
            <a:r>
              <a:rPr lang="fa-IR" dirty="0" err="1"/>
              <a:t>قدوس</a:t>
            </a:r>
            <a:r>
              <a:rPr lang="fa-IR" dirty="0"/>
              <a:t>، </a:t>
            </a:r>
            <a:r>
              <a:rPr lang="fa-IR" dirty="0" err="1"/>
              <a:t>قدوس</a:t>
            </a:r>
            <a:endParaRPr lang="fa-IR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8049401-DC4D-D044-B310-88E2F1B6F52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70588" y="6261351"/>
            <a:ext cx="279832" cy="27983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60902F3-633D-7548-8B08-FE0D17257EA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6160919" y="6261351"/>
            <a:ext cx="279832" cy="27983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3608414-1E73-5B43-B934-073E6F58D5E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80257" y="6261351"/>
            <a:ext cx="279832" cy="27983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4C3D4A2-D50B-E648-B3ED-DC41B6075B7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341581" y="6261351"/>
            <a:ext cx="279832" cy="2798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5EA58BD-BCE6-6C44-BA32-2F6E40EFC5E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4931912" y="6261351"/>
            <a:ext cx="279832" cy="27983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9CB8A27-F67D-204C-88F2-6078C069E64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751250" y="6258560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062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93435"/>
          </a:xfrm>
        </p:spPr>
        <p:txBody>
          <a:bodyPr>
            <a:noAutofit/>
          </a:bodyPr>
          <a:lstStyle/>
          <a:p>
            <a:r>
              <a:rPr lang="fa-IR" dirty="0" err="1"/>
              <a:t>قدوس</a:t>
            </a:r>
            <a:r>
              <a:rPr lang="fa-IR" dirty="0"/>
              <a:t>، </a:t>
            </a:r>
            <a:r>
              <a:rPr lang="fa-IR" dirty="0" err="1"/>
              <a:t>قدوس</a:t>
            </a:r>
            <a:r>
              <a:rPr lang="fa-IR" dirty="0"/>
              <a:t>، </a:t>
            </a:r>
            <a:r>
              <a:rPr lang="fa-IR" dirty="0" err="1"/>
              <a:t>قدوس</a:t>
            </a:r>
            <a:br>
              <a:rPr lang="fa-IR" dirty="0"/>
            </a:br>
            <a:r>
              <a:rPr lang="fa-IR" dirty="0" err="1"/>
              <a:t>قدوس</a:t>
            </a:r>
            <a:r>
              <a:rPr lang="fa-IR" dirty="0"/>
              <a:t>، </a:t>
            </a:r>
            <a:r>
              <a:rPr lang="fa-IR" dirty="0" err="1"/>
              <a:t>قدوس</a:t>
            </a:r>
            <a:r>
              <a:rPr lang="fa-IR" dirty="0"/>
              <a:t>، </a:t>
            </a:r>
            <a:r>
              <a:rPr lang="fa-IR" dirty="0" err="1"/>
              <a:t>قدوس</a:t>
            </a:r>
            <a:br>
              <a:rPr lang="fa-IR" dirty="0"/>
            </a:br>
            <a:r>
              <a:rPr lang="fa-IR" dirty="0" err="1"/>
              <a:t>قدوس</a:t>
            </a:r>
            <a:r>
              <a:rPr lang="fa-IR" dirty="0"/>
              <a:t>، </a:t>
            </a:r>
            <a:r>
              <a:rPr lang="fa-IR" dirty="0" err="1"/>
              <a:t>قدوس</a:t>
            </a:r>
            <a:r>
              <a:rPr lang="fa-IR" dirty="0"/>
              <a:t>، </a:t>
            </a:r>
            <a:r>
              <a:rPr lang="fa-IR" dirty="0" err="1"/>
              <a:t>قدوس</a:t>
            </a:r>
            <a:br>
              <a:rPr lang="fa-IR" dirty="0"/>
            </a:br>
            <a:r>
              <a:rPr lang="fa-IR" dirty="0"/>
              <a:t>چشمانم بگشا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8049401-DC4D-D044-B310-88E2F1B6F52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70588" y="6261351"/>
            <a:ext cx="279832" cy="27983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60902F3-633D-7548-8B08-FE0D17257EA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6160919" y="6261351"/>
            <a:ext cx="279832" cy="27983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3608414-1E73-5B43-B934-073E6F58D5E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80257" y="6261351"/>
            <a:ext cx="279832" cy="27983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4C3D4A2-D50B-E648-B3ED-DC41B6075B7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341581" y="6261351"/>
            <a:ext cx="279832" cy="2798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5EA58BD-BCE6-6C44-BA32-2F6E40EFC5E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4931912" y="6261351"/>
            <a:ext cx="279832" cy="27983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9CB8A27-F67D-204C-88F2-6078C069E64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751250" y="6258560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49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93435"/>
          </a:xfrm>
        </p:spPr>
        <p:txBody>
          <a:bodyPr>
            <a:noAutofit/>
          </a:bodyPr>
          <a:lstStyle/>
          <a:p>
            <a:r>
              <a:rPr lang="fa-IR" dirty="0" err="1"/>
              <a:t>قدوس</a:t>
            </a:r>
            <a:r>
              <a:rPr lang="fa-IR" dirty="0"/>
              <a:t>، </a:t>
            </a:r>
            <a:r>
              <a:rPr lang="fa-IR" dirty="0" err="1"/>
              <a:t>قدوس</a:t>
            </a:r>
            <a:r>
              <a:rPr lang="fa-IR" dirty="0"/>
              <a:t>، </a:t>
            </a:r>
            <a:r>
              <a:rPr lang="fa-IR" dirty="0" err="1"/>
              <a:t>قدوس</a:t>
            </a:r>
            <a:br>
              <a:rPr lang="fa-IR" dirty="0"/>
            </a:br>
            <a:r>
              <a:rPr lang="fa-IR" dirty="0" err="1"/>
              <a:t>قدوس</a:t>
            </a:r>
            <a:r>
              <a:rPr lang="fa-IR" dirty="0"/>
              <a:t>، </a:t>
            </a:r>
            <a:r>
              <a:rPr lang="fa-IR" dirty="0" err="1"/>
              <a:t>قدوس</a:t>
            </a:r>
            <a:r>
              <a:rPr lang="fa-IR" dirty="0"/>
              <a:t>، </a:t>
            </a:r>
            <a:r>
              <a:rPr lang="fa-IR" dirty="0" err="1"/>
              <a:t>قدوس</a:t>
            </a:r>
            <a:br>
              <a:rPr lang="fa-IR" dirty="0"/>
            </a:br>
            <a:r>
              <a:rPr lang="fa-IR" dirty="0" err="1"/>
              <a:t>قدوس</a:t>
            </a:r>
            <a:r>
              <a:rPr lang="fa-IR" dirty="0"/>
              <a:t>، </a:t>
            </a:r>
            <a:r>
              <a:rPr lang="fa-IR" dirty="0" err="1"/>
              <a:t>قدوس</a:t>
            </a:r>
            <a:r>
              <a:rPr lang="fa-IR" dirty="0"/>
              <a:t>، </a:t>
            </a:r>
            <a:r>
              <a:rPr lang="fa-IR" dirty="0" err="1"/>
              <a:t>قدوس</a:t>
            </a:r>
            <a:br>
              <a:rPr lang="fa-IR" dirty="0"/>
            </a:br>
            <a:r>
              <a:rPr lang="fa-IR" dirty="0"/>
              <a:t>چشمانم بگشا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8049401-DC4D-D044-B310-88E2F1B6F52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70588" y="6261351"/>
            <a:ext cx="279832" cy="27983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60902F3-633D-7548-8B08-FE0D17257EA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6160919" y="6261351"/>
            <a:ext cx="279832" cy="27983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3608414-1E73-5B43-B934-073E6F58D5E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80257" y="6261351"/>
            <a:ext cx="279832" cy="27983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4C3D4A2-D50B-E648-B3ED-DC41B6075B7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341581" y="6261351"/>
            <a:ext cx="279832" cy="2798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5EA58BD-BCE6-6C44-BA32-2F6E40EFC5E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931912" y="6261351"/>
            <a:ext cx="279832" cy="27983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9CB8A27-F67D-204C-88F2-6078C069E64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751250" y="6258560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43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سرودنامه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roodnameh" id="{353AF105-E9E2-4448-A148-EB181C77939D}" vid="{5490AFD9-3ECC-E14D-81FB-AA51E3C6D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سرودنامه</Template>
  <TotalTime>959</TotalTime>
  <Words>124</Words>
  <Application>Microsoft Macintosh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Arial</vt:lpstr>
      <vt:lpstr>IRANSans Black</vt:lpstr>
      <vt:lpstr>سرودنامه</vt:lpstr>
      <vt:lpstr>چشمان قلبم را بگشا</vt:lpstr>
      <vt:lpstr>چشمان قلبم را بگشا چشمان قلبم بگشا تا تو را بینم تا تو را بینم</vt:lpstr>
      <vt:lpstr>چشمان قلبم را بگشا چشمان قلبم بگشا تا تو را بینم تا تو را بینم</vt:lpstr>
      <vt:lpstr>در جلال آسمان نور رویت درخشان مهر و قدرت از توست تو هستی قدوس،‌ قدوس، قدوس</vt:lpstr>
      <vt:lpstr>در جلال آسمان نور رویت درخشان مهر و قدرت از توست تو هستی قدوس،‌ قدوس، قدوس</vt:lpstr>
      <vt:lpstr>قدوس، قدوس، قدوس قدوس، قدوس، قدوس قدوس، قدوس، قدوس چشمانم بگشا</vt:lpstr>
      <vt:lpstr>قدوس، قدوس، قدوس قدوس، قدوس، قدوس قدوس، قدوس، قدوس چشمانم بگشا</vt:lpstr>
    </vt:vector>
  </TitlesOfParts>
  <Manager/>
  <Company>www.salammasihi.com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ای عیسی نزدم بیا</dc:title>
  <dc:subject/>
  <dc:creator>سلام مسیحی</dc:creator>
  <cp:keywords/>
  <dc:description/>
  <cp:lastModifiedBy>Hussein Amiri</cp:lastModifiedBy>
  <cp:revision>63</cp:revision>
  <dcterms:created xsi:type="dcterms:W3CDTF">2019-11-23T21:59:34Z</dcterms:created>
  <dcterms:modified xsi:type="dcterms:W3CDTF">2021-05-04T16:04:12Z</dcterms:modified>
  <cp:category/>
</cp:coreProperties>
</file>