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4"/>
    <p:restoredTop sz="94638"/>
  </p:normalViewPr>
  <p:slideViewPr>
    <p:cSldViewPr snapToGrid="0" snapToObjects="1">
      <p:cViewPr varScale="1">
        <p:scale>
          <a:sx n="147" d="100"/>
          <a:sy n="147" d="100"/>
        </p:scale>
        <p:origin x="240" y="15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1442/9/23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1442/9/23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04/05/2021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چشمان قلبم را بگشا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/>
              <a:t>چشمان قلبم را بگشا</a:t>
            </a:r>
            <a:br>
              <a:rPr lang="fa-IR" dirty="0"/>
            </a:br>
            <a:r>
              <a:rPr lang="fa-IR" dirty="0"/>
              <a:t>چشمان قلبم بگشا</a:t>
            </a:r>
            <a:br>
              <a:rPr lang="fa-IR" dirty="0"/>
            </a:br>
            <a:r>
              <a:rPr lang="fa-IR" dirty="0"/>
              <a:t>تا تو را بینم</a:t>
            </a:r>
            <a:br>
              <a:rPr lang="fa-IR" dirty="0"/>
            </a:br>
            <a:r>
              <a:rPr lang="fa-IR" dirty="0"/>
              <a:t>تا تو را بینم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/>
              <a:t>چشمان قلبم را بگشا</a:t>
            </a:r>
            <a:br>
              <a:rPr lang="fa-IR" dirty="0"/>
            </a:br>
            <a:r>
              <a:rPr lang="fa-IR" dirty="0"/>
              <a:t>چشمان قلبم بگشا</a:t>
            </a:r>
            <a:br>
              <a:rPr lang="fa-IR" dirty="0"/>
            </a:br>
            <a:r>
              <a:rPr lang="fa-IR" dirty="0"/>
              <a:t>تا تو را بینم</a:t>
            </a:r>
            <a:br>
              <a:rPr lang="fa-IR" dirty="0"/>
            </a:br>
            <a:r>
              <a:rPr lang="fa-IR" dirty="0"/>
              <a:t>تا تو را بینم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21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/>
              <a:t>در جلال آسمان</a:t>
            </a:r>
            <a:br>
              <a:rPr lang="fa-IR" dirty="0"/>
            </a:br>
            <a:r>
              <a:rPr lang="fa-IR" dirty="0"/>
              <a:t>نور رویت درخشان</a:t>
            </a:r>
            <a:br>
              <a:rPr lang="fa-IR" dirty="0"/>
            </a:br>
            <a:r>
              <a:rPr lang="fa-IR" dirty="0"/>
              <a:t>مهر و قدرت از توست</a:t>
            </a:r>
            <a:br>
              <a:rPr lang="fa-IR" dirty="0"/>
            </a:br>
            <a:r>
              <a:rPr lang="fa-IR" dirty="0"/>
              <a:t>تو هستی </a:t>
            </a:r>
            <a:r>
              <a:rPr lang="fa-IR" dirty="0" err="1"/>
              <a:t>قدوس</a:t>
            </a:r>
            <a:r>
              <a:rPr lang="fa-IR" dirty="0"/>
              <a:t>،‌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endParaRPr lang="fa-IR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553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/>
              <a:t>در جلال آسمان</a:t>
            </a:r>
            <a:br>
              <a:rPr lang="fa-IR" dirty="0"/>
            </a:br>
            <a:r>
              <a:rPr lang="fa-IR" dirty="0"/>
              <a:t>نور رویت درخشان</a:t>
            </a:r>
            <a:br>
              <a:rPr lang="fa-IR" dirty="0"/>
            </a:br>
            <a:r>
              <a:rPr lang="fa-IR" dirty="0"/>
              <a:t>مهر و قدرت از توست</a:t>
            </a:r>
            <a:br>
              <a:rPr lang="fa-IR" dirty="0"/>
            </a:br>
            <a:r>
              <a:rPr lang="fa-IR" dirty="0"/>
              <a:t>تو هستی </a:t>
            </a:r>
            <a:r>
              <a:rPr lang="fa-IR" dirty="0" err="1"/>
              <a:t>قدوس</a:t>
            </a:r>
            <a:r>
              <a:rPr lang="fa-IR" dirty="0"/>
              <a:t>،‌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endParaRPr lang="fa-IR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062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/>
              <a:t>چشمانم بگشا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9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r>
              <a:rPr lang="fa-IR" dirty="0"/>
              <a:t>، </a:t>
            </a:r>
            <a:r>
              <a:rPr lang="fa-IR" dirty="0" err="1"/>
              <a:t>قدوس</a:t>
            </a:r>
            <a:br>
              <a:rPr lang="fa-IR" dirty="0"/>
            </a:br>
            <a:r>
              <a:rPr lang="fa-IR" dirty="0"/>
              <a:t>چشمانم بگشا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70588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0902F3-633D-7548-8B08-FE0D17257E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6091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608414-1E73-5B43-B934-073E6F58D5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0257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4C3D4A2-D50B-E648-B3ED-DC41B6075B7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1581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EA58BD-BCE6-6C44-BA32-2F6E40EFC5E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931912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9CB8A27-F67D-204C-88F2-6078C069E6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1250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43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959</TotalTime>
  <Words>124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IRANSans Black</vt:lpstr>
      <vt:lpstr>سرودنامه</vt:lpstr>
      <vt:lpstr>چشمان قلبم را بگشا</vt:lpstr>
      <vt:lpstr>چشمان قلبم را بگشا چشمان قلبم بگشا تا تو را بینم تا تو را بینم</vt:lpstr>
      <vt:lpstr>چشمان قلبم را بگشا چشمان قلبم بگشا تا تو را بینم تا تو را بینم</vt:lpstr>
      <vt:lpstr>در جلال آسمان نور رویت درخشان مهر و قدرت از توست تو هستی قدوس،‌ قدوس، قدوس</vt:lpstr>
      <vt:lpstr>در جلال آسمان نور رویت درخشان مهر و قدرت از توست تو هستی قدوس،‌ قدوس، قدوس</vt:lpstr>
      <vt:lpstr>قدوس، قدوس، قدوس قدوس، قدوس، قدوس قدوس، قدوس، قدوس چشمانم بگشا</vt:lpstr>
      <vt:lpstr>قدوس، قدوس، قدوس قدوس، قدوس، قدوس قدوس، قدوس، قدوس چشمانم بگشا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63</cp:revision>
  <dcterms:created xsi:type="dcterms:W3CDTF">2019-11-23T21:59:34Z</dcterms:created>
  <dcterms:modified xsi:type="dcterms:W3CDTF">2021-05-04T16:04:12Z</dcterms:modified>
  <cp:category/>
</cp:coreProperties>
</file>