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/>
    <p:restoredTop sz="94638"/>
  </p:normalViewPr>
  <p:slideViewPr>
    <p:cSldViewPr snapToGrid="0" snapToObjects="1">
      <p:cViewPr>
        <p:scale>
          <a:sx n="127" d="100"/>
          <a:sy n="127" d="100"/>
        </p:scale>
        <p:origin x="992" y="19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1442/9/22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1442/9/22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03/05/2021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فیض عظیم مسیحا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فیض عظیم مسیحا،</a:t>
            </a:r>
            <a:br>
              <a:rPr lang="fa-IR" dirty="0"/>
            </a:br>
            <a:r>
              <a:rPr lang="fa-IR" dirty="0"/>
              <a:t>نجات داده مرا</a:t>
            </a:r>
            <a:br>
              <a:rPr lang="fa-IR" dirty="0"/>
            </a:br>
            <a:r>
              <a:rPr lang="fa-IR" dirty="0"/>
              <a:t>سرگردان و کوری بودم</a:t>
            </a:r>
            <a:br>
              <a:rPr lang="fa-IR" dirty="0"/>
            </a:br>
            <a:r>
              <a:rPr lang="fa-IR" dirty="0"/>
              <a:t>اکنون بینم او را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E72D59-73D1-9748-880F-B62D9166D6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فیض خدا </a:t>
            </a:r>
            <a:r>
              <a:rPr lang="fa-IR" dirty="0" err="1"/>
              <a:t>رهایم</a:t>
            </a:r>
            <a:r>
              <a:rPr lang="fa-IR" dirty="0"/>
              <a:t> کرد</a:t>
            </a:r>
            <a:br>
              <a:rPr lang="fa-IR" dirty="0"/>
            </a:br>
            <a:r>
              <a:rPr lang="fa-IR" dirty="0"/>
              <a:t>زهر ترس و گناه</a:t>
            </a:r>
            <a:br>
              <a:rPr lang="fa-IR" dirty="0"/>
            </a:br>
            <a:r>
              <a:rPr lang="fa-IR" dirty="0"/>
              <a:t>ظاهر بنمود در مسیحا</a:t>
            </a:r>
            <a:br>
              <a:rPr lang="fa-IR" dirty="0"/>
            </a:br>
            <a:r>
              <a:rPr lang="fa-IR" dirty="0"/>
              <a:t>محبت خود را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E72D59-73D1-9748-880F-B62D9166D6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9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آزاد شدم، به فیض او</a:t>
            </a:r>
            <a:br>
              <a:rPr lang="fa-IR" dirty="0"/>
            </a:br>
            <a:r>
              <a:rPr lang="fa-IR" dirty="0" err="1"/>
              <a:t>منجی</a:t>
            </a:r>
            <a:r>
              <a:rPr lang="fa-IR" dirty="0"/>
              <a:t> من، </a:t>
            </a:r>
            <a:r>
              <a:rPr lang="fa-IR" dirty="0" err="1"/>
              <a:t>فدیه‌ام</a:t>
            </a:r>
            <a:r>
              <a:rPr lang="fa-IR" dirty="0"/>
              <a:t> گشته</a:t>
            </a:r>
            <a:br>
              <a:rPr lang="fa-IR" dirty="0"/>
            </a:br>
            <a:r>
              <a:rPr lang="fa-IR" dirty="0"/>
              <a:t>محبتش، در من </a:t>
            </a:r>
            <a:r>
              <a:rPr lang="fa-IR" dirty="0" err="1"/>
              <a:t>جاریست</a:t>
            </a:r>
            <a:br>
              <a:rPr lang="fa-IR" dirty="0"/>
            </a:br>
            <a:r>
              <a:rPr lang="fa-IR" dirty="0"/>
              <a:t>عشق </a:t>
            </a:r>
            <a:r>
              <a:rPr lang="fa-IR" dirty="0" err="1"/>
              <a:t>بی‌پایان</a:t>
            </a:r>
            <a:r>
              <a:rPr lang="fa-IR" dirty="0"/>
              <a:t>، فیضی عظیم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E72D59-73D1-9748-880F-B62D9166D6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8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فیض خدا در این دنیا</a:t>
            </a:r>
            <a:br>
              <a:rPr lang="fa-IR" dirty="0"/>
            </a:br>
            <a:r>
              <a:rPr lang="fa-IR" dirty="0" err="1"/>
              <a:t>هدایتم</a:t>
            </a:r>
            <a:r>
              <a:rPr lang="fa-IR" dirty="0"/>
              <a:t> کند</a:t>
            </a:r>
            <a:br>
              <a:rPr lang="fa-IR" dirty="0"/>
            </a:br>
            <a:r>
              <a:rPr lang="fa-IR" dirty="0"/>
              <a:t>پاکم سازد زهر خطا</a:t>
            </a:r>
            <a:br>
              <a:rPr lang="fa-IR" dirty="0"/>
            </a:br>
            <a:r>
              <a:rPr lang="fa-IR" dirty="0"/>
              <a:t>روحم شادان شود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E72D59-73D1-9748-880F-B62D9166D6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7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فیض خدا در آسمان</a:t>
            </a:r>
            <a:br>
              <a:rPr lang="fa-IR" dirty="0"/>
            </a:br>
            <a:r>
              <a:rPr lang="fa-IR" dirty="0"/>
              <a:t>تابد بر روح و جان</a:t>
            </a:r>
            <a:br>
              <a:rPr lang="fa-IR" dirty="0"/>
            </a:br>
            <a:r>
              <a:rPr lang="fa-IR" dirty="0"/>
              <a:t>سرود و </a:t>
            </a:r>
            <a:r>
              <a:rPr lang="fa-IR" dirty="0" err="1"/>
              <a:t>حمدش</a:t>
            </a:r>
            <a:r>
              <a:rPr lang="fa-IR" dirty="0"/>
              <a:t> </a:t>
            </a:r>
            <a:r>
              <a:rPr lang="fa-IR" dirty="0" err="1"/>
              <a:t>سراییم</a:t>
            </a:r>
            <a:br>
              <a:rPr lang="fa-IR" dirty="0"/>
            </a:br>
            <a:r>
              <a:rPr lang="fa-IR" dirty="0"/>
              <a:t>این فیض بیکران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E72D59-73D1-9748-880F-B62D9166D6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5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آزاد شدم، به فیض او</a:t>
            </a:r>
            <a:br>
              <a:rPr lang="fa-IR" dirty="0"/>
            </a:br>
            <a:r>
              <a:rPr lang="fa-IR" dirty="0" err="1"/>
              <a:t>منجی</a:t>
            </a:r>
            <a:r>
              <a:rPr lang="fa-IR" dirty="0"/>
              <a:t> من، </a:t>
            </a:r>
            <a:r>
              <a:rPr lang="fa-IR" dirty="0" err="1"/>
              <a:t>فدیه‌ام</a:t>
            </a:r>
            <a:r>
              <a:rPr lang="fa-IR" dirty="0"/>
              <a:t> گشته</a:t>
            </a:r>
            <a:br>
              <a:rPr lang="fa-IR" dirty="0"/>
            </a:br>
            <a:r>
              <a:rPr lang="fa-IR" dirty="0"/>
              <a:t>محبتش، در من </a:t>
            </a:r>
            <a:r>
              <a:rPr lang="fa-IR" dirty="0" err="1"/>
              <a:t>جاریست</a:t>
            </a:r>
            <a:br>
              <a:rPr lang="fa-IR" dirty="0"/>
            </a:br>
            <a:r>
              <a:rPr lang="fa-IR" dirty="0"/>
              <a:t>عشق </a:t>
            </a:r>
            <a:r>
              <a:rPr lang="fa-IR" dirty="0" err="1"/>
              <a:t>بی‌پایان</a:t>
            </a:r>
            <a:r>
              <a:rPr lang="fa-IR" dirty="0"/>
              <a:t>، فیضی عظیم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E72D59-73D1-9748-880F-B62D9166D6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2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870</TotalTime>
  <Words>123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IRANSans Black</vt:lpstr>
      <vt:lpstr>Calibri</vt:lpstr>
      <vt:lpstr>Arial</vt:lpstr>
      <vt:lpstr>سرودنامه</vt:lpstr>
      <vt:lpstr>فیض عظیم مسیحا</vt:lpstr>
      <vt:lpstr>فیض عظیم مسیحا، نجات داده مرا سرگردان و کوری بودم اکنون بینم او را</vt:lpstr>
      <vt:lpstr>فیض خدا رهایم کرد زهر ترس و گناه ظاهر بنمود در مسیحا محبت خود را</vt:lpstr>
      <vt:lpstr>آزاد شدم، به فیض او منجی من، فدیه‌ام گشته محبتش، در من جاریست عشق بی‌پایان، فیضی عظیم</vt:lpstr>
      <vt:lpstr>فیض خدا در این دنیا هدایتم کند پاکم سازد زهر خطا روحم شادان شود</vt:lpstr>
      <vt:lpstr>فیض خدا در آسمان تابد بر روح و جان سرود و حمدش سراییم این فیض بیکران</vt:lpstr>
      <vt:lpstr>آزاد شدم، به فیض او منجی من، فدیه‌ام گشته محبتش، در من جاریست عشق بی‌پایان، فیضی عظیم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54</cp:revision>
  <dcterms:created xsi:type="dcterms:W3CDTF">2019-11-23T21:59:34Z</dcterms:created>
  <dcterms:modified xsi:type="dcterms:W3CDTF">2021-05-03T22:08:45Z</dcterms:modified>
  <cp:category/>
</cp:coreProperties>
</file>