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93"/>
    <p:restoredTop sz="96621"/>
  </p:normalViewPr>
  <p:slideViewPr>
    <p:cSldViewPr snapToGrid="0" snapToObjects="1">
      <p:cViewPr>
        <p:scale>
          <a:sx n="98" d="100"/>
          <a:sy n="98" d="100"/>
        </p:scale>
        <p:origin x="1280" y="10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1442/2/13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1442/2/13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840A-0BE4-D64E-9590-B7644015EB2B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178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840A-0BE4-D64E-9590-B7644015EB2B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649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840A-0BE4-D64E-9590-B7644015EB2B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845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840A-0BE4-D64E-9590-B7644015EB2B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021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840A-0BE4-D64E-9590-B7644015EB2B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4667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840A-0BE4-D64E-9590-B7644015EB2B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647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30/09/2020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 err="1"/>
              <a:t>روح‌القدس</a:t>
            </a:r>
            <a:r>
              <a:rPr lang="fa-IR" dirty="0"/>
              <a:t> تازه کن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err="1"/>
              <a:t>روح‌القدس</a:t>
            </a:r>
            <a:r>
              <a:rPr lang="fa-IR" dirty="0"/>
              <a:t> تازه کن روحم با لمس خود</a:t>
            </a:r>
            <a:br>
              <a:rPr lang="en-GB" dirty="0"/>
            </a:br>
            <a:r>
              <a:rPr lang="fa-IR" dirty="0"/>
              <a:t>روشن کن افکار مرا با نور خود</a:t>
            </a:r>
            <a:br>
              <a:rPr lang="en-GB" dirty="0"/>
            </a:br>
            <a:r>
              <a:rPr lang="fa-IR" dirty="0"/>
              <a:t>پر نما قلب مرا با </a:t>
            </a:r>
            <a:r>
              <a:rPr lang="fa-IR" dirty="0" err="1"/>
              <a:t>نیکوییت</a:t>
            </a:r>
            <a:br>
              <a:rPr lang="en-GB" dirty="0"/>
            </a:br>
            <a:r>
              <a:rPr lang="fa-IR" dirty="0"/>
              <a:t>سیراب نما از نهر آب حیات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0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1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2B13B-3542-774A-85ED-12FDEC9941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9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945E80-1FB0-2C40-AFA1-D19914E5EEB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جلال بر تو پدر بهر </a:t>
            </a:r>
            <a:r>
              <a:rPr lang="fa-IR" dirty="0" err="1"/>
              <a:t>روح‌القدس</a:t>
            </a:r>
            <a:r>
              <a:rPr lang="fa-IR" dirty="0"/>
              <a:t>￼</a:t>
            </a:r>
            <a:br>
              <a:rPr lang="en-GB" dirty="0"/>
            </a:br>
            <a:r>
              <a:rPr lang="fa-IR" dirty="0"/>
              <a:t>جلال ای خداوند بهر روح پاکت</a:t>
            </a:r>
            <a:br>
              <a:rPr lang="en-GB" dirty="0"/>
            </a:br>
            <a:r>
              <a:rPr lang="fa-IR" dirty="0"/>
              <a:t>جلال بر تو پدر بهر </a:t>
            </a:r>
            <a:r>
              <a:rPr lang="fa-IR" dirty="0" err="1"/>
              <a:t>روح‌القدس</a:t>
            </a:r>
            <a:br>
              <a:rPr lang="en-GB" dirty="0"/>
            </a:br>
            <a:r>
              <a:rPr lang="fa-IR" dirty="0"/>
              <a:t>جلال بر تو جلال بر تو پدر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8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1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2B13B-3542-774A-85ED-12FDEC9941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9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945E80-1FB0-2C40-AFA1-D19914E5EEB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هللویاه</a:t>
            </a:r>
            <a:r>
              <a:rPr lang="fa-IR" dirty="0"/>
              <a:t>،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 err="1"/>
              <a:t>هللویاه</a:t>
            </a:r>
            <a:r>
              <a:rPr lang="fa-IR" dirty="0"/>
              <a:t>،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 err="1"/>
              <a:t>هللویاه</a:t>
            </a:r>
            <a:r>
              <a:rPr lang="fa-IR" dirty="0"/>
              <a:t>،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 err="1"/>
              <a:t>هللویاه</a:t>
            </a:r>
            <a:r>
              <a:rPr lang="fa-IR" dirty="0"/>
              <a:t>، </a:t>
            </a: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1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2B13B-3542-774A-85ED-12FDEC994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58349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945E80-1FB0-2C40-AFA1-D19914E5EEB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2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err="1"/>
              <a:t>روح‌القدس</a:t>
            </a:r>
            <a:r>
              <a:rPr lang="fa-IR" dirty="0"/>
              <a:t> تازه کن روحم با </a:t>
            </a:r>
            <a:r>
              <a:rPr lang="fa-IR" dirty="0" err="1"/>
              <a:t>قدرتت</a:t>
            </a:r>
            <a:r>
              <a:rPr lang="fa-IR" dirty="0"/>
              <a:t>￼</a:t>
            </a:r>
            <a:br>
              <a:rPr lang="en-GB" dirty="0"/>
            </a:br>
            <a:r>
              <a:rPr lang="fa-IR" dirty="0" err="1"/>
              <a:t>روح‌القدس</a:t>
            </a:r>
            <a:r>
              <a:rPr lang="fa-IR" dirty="0"/>
              <a:t> </a:t>
            </a:r>
            <a:r>
              <a:rPr lang="fa-IR" dirty="0" err="1"/>
              <a:t>زندگی‌ام</a:t>
            </a:r>
            <a:r>
              <a:rPr lang="fa-IR" dirty="0"/>
              <a:t> را تبدیل نما</a:t>
            </a:r>
            <a:br>
              <a:rPr lang="en-GB" dirty="0"/>
            </a:br>
            <a:r>
              <a:rPr lang="fa-IR" dirty="0" err="1"/>
              <a:t>روح‌القدس</a:t>
            </a:r>
            <a:r>
              <a:rPr lang="fa-IR" dirty="0"/>
              <a:t> جاری کن مهر </a:t>
            </a:r>
            <a:r>
              <a:rPr lang="fa-IR" dirty="0" err="1"/>
              <a:t>منجی‌ام</a:t>
            </a:r>
            <a:r>
              <a:rPr lang="fa-IR" dirty="0"/>
              <a:t> را</a:t>
            </a:r>
            <a:br>
              <a:rPr lang="en-GB" dirty="0"/>
            </a:br>
            <a:r>
              <a:rPr lang="fa-IR" dirty="0" err="1"/>
              <a:t>روح‌القدس</a:t>
            </a:r>
            <a:r>
              <a:rPr lang="fa-IR" dirty="0"/>
              <a:t> تقدیس کن با </a:t>
            </a:r>
            <a:r>
              <a:rPr lang="fa-IR" dirty="0" err="1"/>
              <a:t>کلامت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821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2B13B-3542-774A-85ED-12FDEC9941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9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945E80-1FB0-2C40-AFA1-D19914E5EEB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جلال بر تو پدر بهر </a:t>
            </a:r>
            <a:r>
              <a:rPr lang="fa-IR" dirty="0" err="1"/>
              <a:t>روح‌القدس</a:t>
            </a:r>
            <a:r>
              <a:rPr lang="fa-IR" dirty="0"/>
              <a:t>￼</a:t>
            </a:r>
            <a:br>
              <a:rPr lang="en-GB" dirty="0"/>
            </a:br>
            <a:r>
              <a:rPr lang="fa-IR" dirty="0"/>
              <a:t>جلال ای خداوند بهر روح پاکت</a:t>
            </a:r>
            <a:br>
              <a:rPr lang="en-GB" dirty="0"/>
            </a:br>
            <a:r>
              <a:rPr lang="fa-IR" dirty="0"/>
              <a:t>جلال بر تو پدر بهر </a:t>
            </a:r>
            <a:r>
              <a:rPr lang="fa-IR" dirty="0" err="1"/>
              <a:t>روح‌القدس</a:t>
            </a:r>
            <a:br>
              <a:rPr lang="en-GB" dirty="0"/>
            </a:br>
            <a:r>
              <a:rPr lang="fa-IR" dirty="0"/>
              <a:t>جلال بر تو جلال بر تو پدر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1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9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2B13B-3542-774A-85ED-12FDEC9941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9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945E80-1FB0-2C40-AFA1-D19914E5EEB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هللویاه</a:t>
            </a:r>
            <a:r>
              <a:rPr lang="fa-IR" dirty="0"/>
              <a:t>،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 err="1"/>
              <a:t>هللویاه</a:t>
            </a:r>
            <a:r>
              <a:rPr lang="fa-IR" dirty="0"/>
              <a:t>،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 err="1"/>
              <a:t>هللویاه</a:t>
            </a:r>
            <a:r>
              <a:rPr lang="fa-IR" dirty="0"/>
              <a:t>،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 err="1"/>
              <a:t>هللویاه</a:t>
            </a:r>
            <a:r>
              <a:rPr lang="fa-IR" dirty="0"/>
              <a:t>، </a:t>
            </a:r>
            <a:r>
              <a:rPr lang="fa-IR" dirty="0" err="1"/>
              <a:t>هللویاه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1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2B13B-3542-774A-85ED-12FDEC9941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9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945E80-1FB0-2C40-AFA1-D19914E5EE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44765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622</TotalTime>
  <Words>152</Words>
  <Application>Microsoft Macintosh PowerPoint</Application>
  <PresentationFormat>Widescreen</PresentationFormat>
  <Paragraphs>13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IRANSans Black</vt:lpstr>
      <vt:lpstr>Arial</vt:lpstr>
      <vt:lpstr>سرودنامه</vt:lpstr>
      <vt:lpstr>روح‌القدس تازه کن</vt:lpstr>
      <vt:lpstr>روح‌القدس تازه کن روحم با لمس خود روشن کن افکار مرا با نور خود پر نما قلب مرا با نیکوییت سیراب نما از نهر آب حیات</vt:lpstr>
      <vt:lpstr>جلال بر تو پدر بهر روح‌القدس￼ جلال ای خداوند بهر روح پاکت جلال بر تو پدر بهر روح‌القدس جلال بر تو جلال بر تو پدر</vt:lpstr>
      <vt:lpstr>هللویاه، هللویاه هللویاه، هللویاه هللویاه، هللویاه هللویاه، هللویاه</vt:lpstr>
      <vt:lpstr>روح‌القدس تازه کن روحم با قدرتت￼ روح‌القدس زندگی‌ام را تبدیل نما روح‌القدس جاری کن مهر منجی‌ام را روح‌القدس تقدیس کن با کلامت</vt:lpstr>
      <vt:lpstr>جلال بر تو پدر بهر روح‌القدس￼ جلال ای خداوند بهر روح پاکت جلال بر تو پدر بهر روح‌القدس جلال بر تو جلال بر تو پدر</vt:lpstr>
      <vt:lpstr>هللویاه، هللویاه هللویاه، هللویاه هللویاه، هللویاه هللویاه، هللویاه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30</cp:revision>
  <dcterms:created xsi:type="dcterms:W3CDTF">2019-11-23T21:59:34Z</dcterms:created>
  <dcterms:modified xsi:type="dcterms:W3CDTF">2020-09-30T23:07:34Z</dcterms:modified>
  <cp:category/>
</cp:coreProperties>
</file>