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1"/>
    <p:restoredTop sz="94638"/>
  </p:normalViewPr>
  <p:slideViewPr>
    <p:cSldViewPr snapToGrid="0" snapToObjects="1">
      <p:cViewPr>
        <p:scale>
          <a:sx n="88" d="100"/>
          <a:sy n="88" d="100"/>
        </p:scale>
        <p:origin x="144" y="1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04/05/2021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خوش به حال آن کسان که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</a:t>
            </a:r>
            <a:r>
              <a:rPr lang="fa-IR" dirty="0" err="1"/>
              <a:t>فروتنان</a:t>
            </a:r>
            <a:br>
              <a:rPr lang="fa-IR" dirty="0"/>
            </a:br>
            <a:r>
              <a:rPr lang="fa-IR" dirty="0"/>
              <a:t>خوش به حال </a:t>
            </a:r>
            <a:r>
              <a:rPr lang="fa-IR" dirty="0" err="1"/>
              <a:t>رحیمان</a:t>
            </a:r>
            <a:br>
              <a:rPr lang="fa-IR" dirty="0"/>
            </a:br>
            <a:r>
              <a:rPr lang="fa-IR" dirty="0"/>
              <a:t>خوش به حال مسکینان</a:t>
            </a:r>
            <a:br>
              <a:rPr lang="fa-IR" dirty="0"/>
            </a:br>
            <a:r>
              <a:rPr lang="fa-IR" dirty="0"/>
              <a:t>خوش به حال شما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آن کسان که</a:t>
            </a:r>
            <a:br>
              <a:rPr lang="fa-IR" dirty="0"/>
            </a:br>
            <a:r>
              <a:rPr lang="fa-IR" dirty="0"/>
              <a:t>فقر روح خود بدانند</a:t>
            </a:r>
            <a:br>
              <a:rPr lang="fa-IR" dirty="0"/>
            </a:br>
            <a:r>
              <a:rPr lang="fa-IR" sz="4800" dirty="0"/>
              <a:t>خوش به حال مردمی که مالکان آن </a:t>
            </a:r>
            <a:r>
              <a:rPr lang="fa-IR" sz="4800" dirty="0" err="1"/>
              <a:t>جهانند</a:t>
            </a:r>
            <a:br>
              <a:rPr lang="fa-IR" sz="4800" dirty="0"/>
            </a:br>
            <a:r>
              <a:rPr lang="fa-IR" sz="4800" dirty="0"/>
              <a:t>خوش به حال مردمی که مالکان آن </a:t>
            </a:r>
            <a:r>
              <a:rPr lang="fa-IR" sz="4800" dirty="0" err="1"/>
              <a:t>جهانند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</a:t>
            </a:r>
            <a:r>
              <a:rPr lang="fa-IR" dirty="0" err="1"/>
              <a:t>فروتنان</a:t>
            </a:r>
            <a:br>
              <a:rPr lang="fa-IR" dirty="0"/>
            </a:br>
            <a:r>
              <a:rPr lang="fa-IR" dirty="0"/>
              <a:t>خوش به حال </a:t>
            </a:r>
            <a:r>
              <a:rPr lang="fa-IR" dirty="0" err="1"/>
              <a:t>رحیمان</a:t>
            </a:r>
            <a:br>
              <a:rPr lang="fa-IR" dirty="0"/>
            </a:br>
            <a:r>
              <a:rPr lang="fa-IR" dirty="0"/>
              <a:t>خوش به حال مسکینان</a:t>
            </a:r>
            <a:br>
              <a:rPr lang="fa-IR" dirty="0"/>
            </a:br>
            <a:r>
              <a:rPr lang="fa-IR" dirty="0"/>
              <a:t>خوش به حال شما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</a:t>
            </a:r>
            <a:r>
              <a:rPr lang="fa-IR" dirty="0" err="1"/>
              <a:t>فروتنان</a:t>
            </a:r>
            <a:br>
              <a:rPr lang="fa-IR" dirty="0"/>
            </a:br>
            <a:r>
              <a:rPr lang="fa-IR" dirty="0"/>
              <a:t>خوش به حال </a:t>
            </a:r>
            <a:r>
              <a:rPr lang="fa-IR" dirty="0" err="1"/>
              <a:t>رحیمان</a:t>
            </a:r>
            <a:br>
              <a:rPr lang="fa-IR" dirty="0"/>
            </a:br>
            <a:r>
              <a:rPr lang="fa-IR" dirty="0"/>
              <a:t>خوش به حال مسکینان</a:t>
            </a:r>
            <a:br>
              <a:rPr lang="fa-IR" dirty="0"/>
            </a:br>
            <a:r>
              <a:rPr lang="fa-IR" dirty="0"/>
              <a:t>خوش به حال شما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آن </a:t>
            </a:r>
            <a:r>
              <a:rPr lang="fa-IR" dirty="0" err="1"/>
              <a:t>پاکدلان</a:t>
            </a:r>
            <a:r>
              <a:rPr lang="fa-IR" dirty="0"/>
              <a:t> که</a:t>
            </a:r>
            <a:br>
              <a:rPr lang="fa-IR" dirty="0"/>
            </a:br>
            <a:r>
              <a:rPr lang="fa-IR" dirty="0"/>
              <a:t>خوش به حال صالحان که</a:t>
            </a:r>
            <a:br>
              <a:rPr lang="fa-IR" dirty="0"/>
            </a:br>
            <a:r>
              <a:rPr lang="fa-IR" sz="4800" dirty="0"/>
              <a:t>او را بینند، چونکه آنان فرزندان خدا هستند</a:t>
            </a:r>
            <a:br>
              <a:rPr lang="fa-IR" sz="4800" dirty="0"/>
            </a:br>
            <a:r>
              <a:rPr lang="fa-IR" sz="4800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او را بینند، چونکه آنان فرزندان خدا هستند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</a:t>
            </a:r>
            <a:r>
              <a:rPr lang="fa-IR" dirty="0" err="1"/>
              <a:t>فروتنان</a:t>
            </a:r>
            <a:br>
              <a:rPr lang="fa-IR" dirty="0"/>
            </a:br>
            <a:r>
              <a:rPr lang="fa-IR" dirty="0"/>
              <a:t>خوش به حال </a:t>
            </a:r>
            <a:r>
              <a:rPr lang="fa-IR" dirty="0" err="1"/>
              <a:t>رحیمان</a:t>
            </a:r>
            <a:br>
              <a:rPr lang="fa-IR" dirty="0"/>
            </a:br>
            <a:r>
              <a:rPr lang="fa-IR" dirty="0"/>
              <a:t>خوش به حال مسکینان</a:t>
            </a:r>
            <a:br>
              <a:rPr lang="fa-IR" dirty="0"/>
            </a:br>
            <a:r>
              <a:rPr lang="fa-IR" dirty="0"/>
              <a:t>خوش به حال شما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</a:t>
            </a:r>
            <a:r>
              <a:rPr lang="fa-IR" dirty="0" err="1"/>
              <a:t>فروتنان</a:t>
            </a:r>
            <a:br>
              <a:rPr lang="fa-IR" dirty="0"/>
            </a:br>
            <a:r>
              <a:rPr lang="fa-IR" dirty="0"/>
              <a:t>خوش به حال </a:t>
            </a:r>
            <a:r>
              <a:rPr lang="fa-IR" dirty="0" err="1"/>
              <a:t>رحیمان</a:t>
            </a:r>
            <a:br>
              <a:rPr lang="fa-IR" dirty="0"/>
            </a:br>
            <a:r>
              <a:rPr lang="fa-IR" dirty="0"/>
              <a:t>خوش به حال مسکینان</a:t>
            </a:r>
            <a:br>
              <a:rPr lang="fa-IR" dirty="0"/>
            </a:br>
            <a:r>
              <a:rPr lang="fa-IR" dirty="0"/>
              <a:t>خوش به حال شما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غمگساران</a:t>
            </a:r>
            <a:br>
              <a:rPr lang="fa-IR" dirty="0"/>
            </a:br>
            <a:r>
              <a:rPr lang="fa-IR" dirty="0"/>
              <a:t>خوش به حال ماتم داران</a:t>
            </a:r>
            <a:br>
              <a:rPr lang="fa-IR" dirty="0"/>
            </a:br>
            <a:r>
              <a:rPr lang="fa-IR" dirty="0"/>
              <a:t>(خوش ‌به ‌حال ‌ما که دادیم</a:t>
            </a:r>
            <a:br>
              <a:rPr lang="fa-IR" dirty="0"/>
            </a:br>
            <a:r>
              <a:rPr lang="fa-IR" dirty="0"/>
              <a:t>قلب خود را به مسیحا) ۲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خوش به حال </a:t>
            </a:r>
            <a:r>
              <a:rPr lang="fa-IR" dirty="0" err="1"/>
              <a:t>فروتنان</a:t>
            </a:r>
            <a:br>
              <a:rPr lang="fa-IR" dirty="0"/>
            </a:br>
            <a:r>
              <a:rPr lang="fa-IR" dirty="0"/>
              <a:t>خوش به حال </a:t>
            </a:r>
            <a:r>
              <a:rPr lang="fa-IR" dirty="0" err="1"/>
              <a:t>رحیمان</a:t>
            </a:r>
            <a:br>
              <a:rPr lang="fa-IR" dirty="0"/>
            </a:br>
            <a:r>
              <a:rPr lang="fa-IR" dirty="0"/>
              <a:t>خوش به حال مسکینان</a:t>
            </a:r>
            <a:br>
              <a:rPr lang="fa-IR" dirty="0"/>
            </a:br>
            <a:r>
              <a:rPr lang="fa-IR" dirty="0"/>
              <a:t>خوش به حال شما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96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19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6B423-1BC0-704B-8406-4EB5F1D4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79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4E9B1-FF91-3C40-920B-73FA9B9B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50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921</TotalTime>
  <Words>207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IRANSans Black</vt:lpstr>
      <vt:lpstr>Calibri</vt:lpstr>
      <vt:lpstr>Arial</vt:lpstr>
      <vt:lpstr>سرودنامه</vt:lpstr>
      <vt:lpstr>خوش به حال آن کسان که</vt:lpstr>
      <vt:lpstr>خوش به حال آن کسان که فقر روح خود بدانند خوش به حال مردمی که مالکان آن جهانند خوش به حال مردمی که مالکان آن جهانند</vt:lpstr>
      <vt:lpstr>خوش به حال فروتنان خوش به حال رحیمان خوش به حال مسکینان خوش به حال شما</vt:lpstr>
      <vt:lpstr>خوش به حال فروتنان خوش به حال رحیمان خوش به حال مسکینان خوش به حال شما</vt:lpstr>
      <vt:lpstr>خوش به حال آن پاکدلان که خوش به حال صالحان که او را بینند، چونکه آنان فرزندان خدا هستند او را بینند، چونکه آنان فرزندان خدا هستند</vt:lpstr>
      <vt:lpstr>خوش به حال فروتنان خوش به حال رحیمان خوش به حال مسکینان خوش به حال شما</vt:lpstr>
      <vt:lpstr>خوش به حال فروتنان خوش به حال رحیمان خوش به حال مسکینان خوش به حال شما</vt:lpstr>
      <vt:lpstr>خوش به حال غمگساران خوش به حال ماتم داران (خوش ‌به ‌حال ‌ما که دادیم قلب خود را به مسیحا) ۲</vt:lpstr>
      <vt:lpstr>خوش به حال فروتنان خوش به حال رحیمان خوش به حال مسکینان خوش به حال شما</vt:lpstr>
      <vt:lpstr>خوش به حال فروتنان خوش به حال رحیمان خوش به حال مسکینان خوش به حال شما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52</cp:revision>
  <dcterms:created xsi:type="dcterms:W3CDTF">2019-11-23T21:59:34Z</dcterms:created>
  <dcterms:modified xsi:type="dcterms:W3CDTF">2021-05-04T22:40:24Z</dcterms:modified>
  <cp:category/>
</cp:coreProperties>
</file>