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IRANSans Black" panose="020B0506030804020204" pitchFamily="34" charset="-78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71"/>
    <p:restoredTop sz="94638"/>
  </p:normalViewPr>
  <p:slideViewPr>
    <p:cSldViewPr snapToGrid="0" snapToObjects="1">
      <p:cViewPr>
        <p:scale>
          <a:sx n="138" d="100"/>
          <a:sy n="138" d="100"/>
        </p:scale>
        <p:origin x="440" y="16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1442/11/21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1442/11/21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30/06/2021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/>
              <a:t>پدر آسمانی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پدر آسمانی</a:t>
            </a:r>
            <a:br>
              <a:rPr lang="fa-IR" dirty="0"/>
            </a:br>
            <a:r>
              <a:rPr lang="fa-IR" dirty="0"/>
              <a:t>جلال باد بر نام تو</a:t>
            </a:r>
            <a:br>
              <a:rPr lang="en-GB" dirty="0"/>
            </a:br>
            <a:r>
              <a:rPr lang="fa-IR" dirty="0"/>
              <a:t>از حال تا </a:t>
            </a:r>
            <a:r>
              <a:rPr lang="fa-IR" dirty="0" err="1"/>
              <a:t>ابدالاباد</a:t>
            </a:r>
            <a:br>
              <a:rPr lang="fa-IR" dirty="0"/>
            </a:br>
            <a:r>
              <a:rPr lang="fa-IR" dirty="0"/>
              <a:t>از حال تا </a:t>
            </a:r>
            <a:r>
              <a:rPr lang="fa-IR" dirty="0" err="1"/>
              <a:t>ابدالاباد</a:t>
            </a:r>
            <a:endParaRPr lang="fa-I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704E1B-46B3-FA48-B9E6-6DA17E1D63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60049" y="6261351"/>
            <a:ext cx="279832" cy="2798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9E88D1D-DFB5-2541-8F74-2253746E585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567978" y="6261351"/>
            <a:ext cx="279832" cy="2798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E8D0175-DDE3-0D42-ACCE-7B50AE6714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907" y="6261351"/>
            <a:ext cx="279832" cy="2798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1149414-F5D7-254C-8900-123458147AE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36262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737D1AC-510C-1F4E-BDC0-413C7A461D0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4191" y="6261351"/>
            <a:ext cx="279832" cy="2798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52B4A51-D1E0-EC41-A720-E533444FDEA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21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/>
              <a:t>زانوها</a:t>
            </a:r>
            <a:r>
              <a:rPr lang="fa-IR" dirty="0"/>
              <a:t> در </a:t>
            </a:r>
            <a:r>
              <a:rPr lang="fa-IR" dirty="0" err="1"/>
              <a:t>نزدت</a:t>
            </a:r>
            <a:r>
              <a:rPr lang="fa-IR" dirty="0"/>
              <a:t> خم شوند</a:t>
            </a:r>
            <a:br>
              <a:rPr lang="fa-IR" dirty="0"/>
            </a:br>
            <a:r>
              <a:rPr lang="fa-IR" dirty="0"/>
              <a:t>چو بینند جلال و </a:t>
            </a:r>
            <a:r>
              <a:rPr lang="fa-IR" dirty="0" err="1"/>
              <a:t>شکوهت</a:t>
            </a:r>
            <a:br>
              <a:rPr lang="en-GB" dirty="0"/>
            </a:br>
            <a:r>
              <a:rPr lang="fa-IR" dirty="0"/>
              <a:t>دستها به سویت گشوده</a:t>
            </a:r>
            <a:br>
              <a:rPr lang="fa-IR" dirty="0"/>
            </a:br>
            <a:r>
              <a:rPr lang="fa-IR" dirty="0"/>
              <a:t>تا ابد تو را ستایند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BB07BF-7234-D544-9E5C-4131A411EB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60049" y="6261351"/>
            <a:ext cx="279832" cy="2798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395E63-A1ED-4B45-804F-3E0E7E878C4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67978" y="6261351"/>
            <a:ext cx="279832" cy="2798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5DF78B-4B54-7444-8818-D409B2D4612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5907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884E432-D033-3749-840A-A6297922FC9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36262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BCFCC3C-3C74-E842-BB8E-4D5959B3D74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4191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8DE63F-897E-994F-8935-58BF71EBC68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21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9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تا </a:t>
            </a:r>
            <a:r>
              <a:rPr lang="fa-IR" dirty="0" err="1"/>
              <a:t>ابدالاباد</a:t>
            </a:r>
            <a:br>
              <a:rPr lang="fa-IR" dirty="0"/>
            </a:br>
            <a:r>
              <a:rPr lang="fa-IR" dirty="0"/>
              <a:t>تا </a:t>
            </a:r>
            <a:r>
              <a:rPr lang="fa-IR" dirty="0" err="1"/>
              <a:t>ابدالاباد</a:t>
            </a:r>
            <a:br>
              <a:rPr lang="fa-IR" dirty="0"/>
            </a:br>
            <a:r>
              <a:rPr lang="fa-IR" dirty="0"/>
              <a:t>تو را </a:t>
            </a:r>
            <a:r>
              <a:rPr lang="fa-IR" dirty="0" err="1"/>
              <a:t>می‌پرستم</a:t>
            </a:r>
            <a:br>
              <a:rPr lang="fa-IR" dirty="0"/>
            </a:br>
            <a:r>
              <a:rPr lang="fa-IR" dirty="0"/>
              <a:t>تو را </a:t>
            </a:r>
            <a:r>
              <a:rPr lang="fa-IR" dirty="0" err="1"/>
              <a:t>می‌پرستم</a:t>
            </a:r>
            <a:endParaRPr lang="fa-I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64270B-76F3-CB4D-BC7E-E58679E09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04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A4206E-C889-8E44-84FF-12885BABED8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567978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1CE610-ADA2-864B-8597-F93A0D17F8B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5907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BE94D6-38DD-0C48-8EB5-29BACF31C8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36262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988157-0031-C34A-A839-A945FD600A1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4191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2A3FC8-386F-AE4F-A2BD-B7E0F544B6E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21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1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پدر آسمانی</a:t>
            </a:r>
            <a:br>
              <a:rPr lang="fa-IR" dirty="0"/>
            </a:br>
            <a:r>
              <a:rPr lang="fa-IR" dirty="0"/>
              <a:t>جلال باد بر نام تو</a:t>
            </a:r>
            <a:br>
              <a:rPr lang="en-GB" dirty="0"/>
            </a:br>
            <a:r>
              <a:rPr lang="fa-IR" dirty="0"/>
              <a:t>از حال تا </a:t>
            </a:r>
            <a:r>
              <a:rPr lang="fa-IR" dirty="0" err="1"/>
              <a:t>ابدالاباد</a:t>
            </a:r>
            <a:br>
              <a:rPr lang="fa-IR" dirty="0"/>
            </a:br>
            <a:r>
              <a:rPr lang="fa-IR" dirty="0"/>
              <a:t>از حال تا </a:t>
            </a:r>
            <a:r>
              <a:rPr lang="fa-IR" dirty="0" err="1"/>
              <a:t>ابدالاباد</a:t>
            </a:r>
            <a:endParaRPr lang="fa-I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BC6F28-C096-DE4A-AF87-17C28C7C816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60049" y="6261351"/>
            <a:ext cx="279832" cy="2798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0C9465-381D-944B-8178-381FB4ED884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567978" y="6261351"/>
            <a:ext cx="279832" cy="2798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DA19A3-37EA-9C40-8FF0-0C93B7A92C8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5907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84AF92-570F-7D4E-BFEB-B6EBF384141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36262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1F7C06E-1798-FE4A-9698-050D4CFEBD8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4191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6028A63-6285-7C46-81B0-F40D104ADD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21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5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/>
              <a:t>زانوها</a:t>
            </a:r>
            <a:r>
              <a:rPr lang="fa-IR" dirty="0"/>
              <a:t> در </a:t>
            </a:r>
            <a:r>
              <a:rPr lang="fa-IR" dirty="0" err="1"/>
              <a:t>نزدت</a:t>
            </a:r>
            <a:r>
              <a:rPr lang="fa-IR" dirty="0"/>
              <a:t> خم شوند</a:t>
            </a:r>
            <a:br>
              <a:rPr lang="fa-IR" dirty="0"/>
            </a:br>
            <a:r>
              <a:rPr lang="fa-IR" dirty="0"/>
              <a:t>چو بینند جلال و </a:t>
            </a:r>
            <a:r>
              <a:rPr lang="fa-IR" dirty="0" err="1"/>
              <a:t>شکوهت</a:t>
            </a:r>
            <a:br>
              <a:rPr lang="en-GB" dirty="0"/>
            </a:br>
            <a:r>
              <a:rPr lang="fa-IR" dirty="0"/>
              <a:t>دستها به سویت گشوده</a:t>
            </a:r>
            <a:br>
              <a:rPr lang="fa-IR" dirty="0"/>
            </a:br>
            <a:r>
              <a:rPr lang="fa-IR" dirty="0"/>
              <a:t>تا ابد تو را ستایند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CE46E8-892A-0B45-A29F-44DBC575A34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6004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3F2E56-1297-514F-B698-E7E84FA726B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567978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72287A-D761-B040-992B-C0620A0FABD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5907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12121E-C8BD-F040-8BD9-C6D5F7D1703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36262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7DE8A3-EB5F-374A-A30D-ADBD00E0476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344191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5A07E1-67FE-8449-8147-AD3379F05FB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21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تا </a:t>
            </a:r>
            <a:r>
              <a:rPr lang="fa-IR" dirty="0" err="1"/>
              <a:t>ابدالاباد</a:t>
            </a:r>
            <a:br>
              <a:rPr lang="fa-IR" dirty="0"/>
            </a:br>
            <a:r>
              <a:rPr lang="fa-IR" dirty="0"/>
              <a:t>تا </a:t>
            </a:r>
            <a:r>
              <a:rPr lang="fa-IR" dirty="0" err="1"/>
              <a:t>ابدالاباد</a:t>
            </a:r>
            <a:br>
              <a:rPr lang="fa-IR" dirty="0"/>
            </a:br>
            <a:r>
              <a:rPr lang="fa-IR" dirty="0"/>
              <a:t>تو را </a:t>
            </a:r>
            <a:r>
              <a:rPr lang="fa-IR" dirty="0" err="1"/>
              <a:t>می‌پرستم</a:t>
            </a:r>
            <a:br>
              <a:rPr lang="fa-IR" dirty="0"/>
            </a:br>
            <a:r>
              <a:rPr lang="fa-IR" dirty="0"/>
              <a:t>تو را </a:t>
            </a:r>
            <a:r>
              <a:rPr lang="fa-IR" dirty="0" err="1"/>
              <a:t>می‌پرستم</a:t>
            </a:r>
            <a:endParaRPr lang="fa-I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0DF3D4-6A7E-B744-944B-1251C397113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6004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64C68E-C817-6849-B22D-04BB0F16BD9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567978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0EAE5F-7EBD-4940-8449-6402E2AE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5907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D22D97-C18B-9444-A1CC-958E70EEC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262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54A4B4-56A1-2B40-99F2-08FABDD49FA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4191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051F92-DD74-8142-B5E6-BD20FF90D4B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212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497</TotalTime>
  <Words>108</Words>
  <Application>Microsoft Macintosh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IRANSans Black</vt:lpstr>
      <vt:lpstr>Calibri</vt:lpstr>
      <vt:lpstr>Arial</vt:lpstr>
      <vt:lpstr>سرودنامه</vt:lpstr>
      <vt:lpstr>پدر آسمانی</vt:lpstr>
      <vt:lpstr>پدر آسمانی جلال باد بر نام تو از حال تا ابدالاباد از حال تا ابدالاباد</vt:lpstr>
      <vt:lpstr>زانوها در نزدت خم شوند چو بینند جلال و شکوهت دستها به سویت گشوده تا ابد تو را ستایند</vt:lpstr>
      <vt:lpstr>تا ابدالاباد تا ابدالاباد تو را می‌پرستم تو را می‌پرستم</vt:lpstr>
      <vt:lpstr>پدر آسمانی جلال باد بر نام تو از حال تا ابدالاباد از حال تا ابدالاباد</vt:lpstr>
      <vt:lpstr>زانوها در نزدت خم شوند چو بینند جلال و شکوهت دستها به سویت گشوده تا ابد تو را ستایند</vt:lpstr>
      <vt:lpstr>تا ابدالاباد تا ابدالاباد تو را می‌پرستم تو را می‌پرستم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37</cp:revision>
  <dcterms:created xsi:type="dcterms:W3CDTF">2019-11-23T21:59:34Z</dcterms:created>
  <dcterms:modified xsi:type="dcterms:W3CDTF">2021-06-30T17:16:29Z</dcterms:modified>
  <cp:category/>
</cp:coreProperties>
</file>