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RANSans Black" panose="020B0506030804020204" pitchFamily="34" charset="-78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0"/>
    <p:restoredTop sz="94638"/>
  </p:normalViewPr>
  <p:slideViewPr>
    <p:cSldViewPr snapToGrid="0" snapToObjects="1">
      <p:cViewPr varScale="1">
        <p:scale>
          <a:sx n="198" d="100"/>
          <a:sy n="198" d="100"/>
        </p:scale>
        <p:origin x="200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1441/10/14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1441/10/14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05/06/2020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از این دنیای مغموم و فانی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از این دنیای مغموم و فانی</a:t>
            </a:r>
            <a:br>
              <a:rPr lang="fa-IR" dirty="0"/>
            </a:br>
            <a:r>
              <a:rPr lang="fa-IR" dirty="0"/>
              <a:t>فریاد </a:t>
            </a:r>
            <a:r>
              <a:rPr lang="fa-IR" dirty="0" err="1"/>
              <a:t>کنـم</a:t>
            </a:r>
            <a:r>
              <a:rPr lang="fa-IR" dirty="0"/>
              <a:t> به سوی </a:t>
            </a:r>
            <a:r>
              <a:rPr lang="fa-IR" dirty="0" err="1"/>
              <a:t>سمـا</a:t>
            </a:r>
            <a:br>
              <a:rPr lang="fa-IR" dirty="0"/>
            </a:br>
            <a:r>
              <a:rPr lang="fa-IR" dirty="0"/>
              <a:t>روحم افسرده در زیر گناه</a:t>
            </a:r>
            <a:br>
              <a:rPr lang="fa-IR" dirty="0"/>
            </a:br>
            <a:r>
              <a:rPr lang="fa-IR" dirty="0"/>
              <a:t>خداوندا، بر من رحم نما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398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926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54533-F4A5-A440-9EE7-4E4E29B14A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78369-213B-B24C-B962-F9D468C6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4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این قلب نالان در پی شادی است</a:t>
            </a:r>
            <a:br>
              <a:rPr lang="fa-IR" dirty="0"/>
            </a:br>
            <a:r>
              <a:rPr lang="fa-IR" dirty="0"/>
              <a:t>تنهای تنها و بینوا</a:t>
            </a:r>
            <a:br>
              <a:rPr lang="fa-IR" dirty="0"/>
            </a:br>
            <a:r>
              <a:rPr lang="fa-IR" dirty="0"/>
              <a:t>قلبم شکسته، پر درد و خسته</a:t>
            </a:r>
            <a:br>
              <a:rPr lang="fa-IR" dirty="0"/>
            </a:br>
            <a:r>
              <a:rPr lang="fa-IR" dirty="0"/>
              <a:t>خداوندا، بر من رحم نما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398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26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54533-F4A5-A440-9EE7-4E4E29B14A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78369-213B-B24C-B962-F9D468C6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4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این روح </a:t>
            </a:r>
            <a:r>
              <a:rPr lang="fa-IR" dirty="0" err="1"/>
              <a:t>عاصی،آواره</a:t>
            </a:r>
            <a:r>
              <a:rPr lang="fa-IR" dirty="0"/>
              <a:t> گشته</a:t>
            </a:r>
            <a:br>
              <a:rPr lang="fa-IR" dirty="0"/>
            </a:br>
            <a:r>
              <a:rPr lang="fa-IR" dirty="0"/>
              <a:t>در </a:t>
            </a:r>
            <a:r>
              <a:rPr lang="fa-IR" dirty="0" err="1"/>
              <a:t>پـی</a:t>
            </a:r>
            <a:r>
              <a:rPr lang="fa-IR" dirty="0"/>
              <a:t> </a:t>
            </a:r>
            <a:r>
              <a:rPr lang="fa-IR" dirty="0" err="1"/>
              <a:t>لذات</a:t>
            </a:r>
            <a:r>
              <a:rPr lang="fa-IR" dirty="0"/>
              <a:t>، دور از خدا</a:t>
            </a:r>
            <a:br>
              <a:rPr lang="fa-IR" dirty="0"/>
            </a:br>
            <a:r>
              <a:rPr lang="fa-IR" dirty="0"/>
              <a:t>در بیابان این عمر باطل</a:t>
            </a:r>
            <a:br>
              <a:rPr lang="fa-IR" dirty="0"/>
            </a:br>
            <a:r>
              <a:rPr lang="fa-IR" dirty="0"/>
              <a:t>خداوندا، بر من رحم نما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398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26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54533-F4A5-A440-9EE7-4E4E29B14A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78369-213B-B24C-B962-F9D468C6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4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4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این قلب نالان در پی شادی است</a:t>
            </a:r>
            <a:br>
              <a:rPr lang="fa-IR" dirty="0"/>
            </a:br>
            <a:r>
              <a:rPr lang="fa-IR" dirty="0"/>
              <a:t>تنهای تنها و بینوا</a:t>
            </a:r>
            <a:br>
              <a:rPr lang="fa-IR" dirty="0"/>
            </a:br>
            <a:r>
              <a:rPr lang="fa-IR" dirty="0"/>
              <a:t>قلبم شکسته، پر درد و خسته</a:t>
            </a:r>
            <a:br>
              <a:rPr lang="fa-IR" dirty="0"/>
            </a:br>
            <a:r>
              <a:rPr lang="fa-IR" dirty="0"/>
              <a:t>خداوندا، بر من رحم نما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398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26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54533-F4A5-A440-9EE7-4E4E29B14A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78369-213B-B24C-B962-F9D468C6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4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دنیای مکار مرا فریب داد</a:t>
            </a:r>
            <a:br>
              <a:rPr lang="fa-IR" dirty="0"/>
            </a:br>
            <a:r>
              <a:rPr lang="fa-IR" dirty="0" err="1"/>
              <a:t>هستی‌ام</a:t>
            </a:r>
            <a:r>
              <a:rPr lang="fa-IR" dirty="0"/>
              <a:t> رفت بر باد فنا</a:t>
            </a:r>
            <a:br>
              <a:rPr lang="fa-IR" dirty="0"/>
            </a:br>
            <a:r>
              <a:rPr lang="fa-IR" dirty="0"/>
              <a:t>رانده ز هر جا، خسته ز دنیا</a:t>
            </a:r>
            <a:br>
              <a:rPr lang="fa-IR" dirty="0"/>
            </a:br>
            <a:r>
              <a:rPr lang="fa-IR" dirty="0"/>
              <a:t>خداوندا، بر من رحم نما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398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26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54533-F4A5-A440-9EE7-4E4E29B14A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78369-213B-B24C-B962-F9D468C6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4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این قلب نالان در پی شادی است</a:t>
            </a:r>
            <a:br>
              <a:rPr lang="fa-IR" dirty="0"/>
            </a:br>
            <a:r>
              <a:rPr lang="fa-IR" dirty="0"/>
              <a:t>تنهای تنها و بینوا</a:t>
            </a:r>
            <a:br>
              <a:rPr lang="fa-IR" dirty="0"/>
            </a:br>
            <a:r>
              <a:rPr lang="fa-IR" dirty="0"/>
              <a:t>قلبم شکسته، پر درد و خسته</a:t>
            </a:r>
            <a:br>
              <a:rPr lang="fa-IR" dirty="0"/>
            </a:br>
            <a:r>
              <a:rPr lang="fa-IR" dirty="0"/>
              <a:t>خداوندا، بر من رحم نما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398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26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54533-F4A5-A440-9EE7-4E4E29B14A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78369-213B-B24C-B962-F9D468C6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4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توبه می کنم از </a:t>
            </a:r>
            <a:r>
              <a:rPr lang="fa-IR" dirty="0" err="1"/>
              <a:t>گناهانم</a:t>
            </a:r>
            <a:r>
              <a:rPr lang="fa-IR" dirty="0"/>
              <a:t>،</a:t>
            </a:r>
            <a:br>
              <a:rPr lang="fa-IR" dirty="0"/>
            </a:br>
            <a:r>
              <a:rPr lang="fa-IR" dirty="0"/>
              <a:t>با اشکهای تلخ، کنم دعا</a:t>
            </a:r>
            <a:br>
              <a:rPr lang="fa-IR" dirty="0"/>
            </a:br>
            <a:r>
              <a:rPr lang="fa-IR" dirty="0"/>
              <a:t>هر چند </a:t>
            </a:r>
            <a:r>
              <a:rPr lang="fa-IR" dirty="0" err="1"/>
              <a:t>نالایق</a:t>
            </a:r>
            <a:r>
              <a:rPr lang="fa-IR" dirty="0"/>
              <a:t>، سویت </a:t>
            </a:r>
            <a:r>
              <a:rPr lang="fa-IR" dirty="0" err="1"/>
              <a:t>می‌آیم</a:t>
            </a:r>
            <a:br>
              <a:rPr lang="fa-IR" dirty="0"/>
            </a:br>
            <a:r>
              <a:rPr lang="fa-IR" dirty="0"/>
              <a:t>خداوندا، بر من رحم نما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398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26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54533-F4A5-A440-9EE7-4E4E29B14A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78369-213B-B24C-B962-F9D468C6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4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این قلب نالان در پی شادی است</a:t>
            </a:r>
            <a:br>
              <a:rPr lang="fa-IR" dirty="0"/>
            </a:br>
            <a:r>
              <a:rPr lang="fa-IR" dirty="0"/>
              <a:t>تنهای تنها و بینوا</a:t>
            </a:r>
            <a:br>
              <a:rPr lang="fa-IR" dirty="0"/>
            </a:br>
            <a:r>
              <a:rPr lang="fa-IR" dirty="0"/>
              <a:t>قلبم شکسته، پر درد و خسته</a:t>
            </a:r>
            <a:br>
              <a:rPr lang="fa-IR" dirty="0"/>
            </a:br>
            <a:r>
              <a:rPr lang="fa-IR" dirty="0"/>
              <a:t>خداوندا، بر من رحم نما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398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26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54533-F4A5-A440-9EE7-4E4E29B14A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78369-213B-B24C-B962-F9D468C6C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4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289</TotalTime>
  <Words>220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IRANSans Black</vt:lpstr>
      <vt:lpstr>Calibri</vt:lpstr>
      <vt:lpstr>سرودنامه</vt:lpstr>
      <vt:lpstr>از این دنیای مغموم و فانی</vt:lpstr>
      <vt:lpstr>از این دنیای مغموم و فانی فریاد کنـم به سوی سمـا روحم افسرده در زیر گناه خداوندا، بر من رحم نما</vt:lpstr>
      <vt:lpstr>این قلب نالان در پی شادی است تنهای تنها و بینوا قلبم شکسته، پر درد و خسته خداوندا، بر من رحم نما</vt:lpstr>
      <vt:lpstr>این روح عاصی،آواره گشته در پـی لذات، دور از خدا در بیابان این عمر باطل خداوندا، بر من رحم نما</vt:lpstr>
      <vt:lpstr>این قلب نالان در پی شادی است تنهای تنها و بینوا قلبم شکسته، پر درد و خسته خداوندا، بر من رحم نما</vt:lpstr>
      <vt:lpstr>دنیای مکار مرا فریب داد هستی‌ام رفت بر باد فنا رانده ز هر جا، خسته ز دنیا خداوندا، بر من رحم نما</vt:lpstr>
      <vt:lpstr>این قلب نالان در پی شادی است تنهای تنها و بینوا قلبم شکسته، پر درد و خسته خداوندا، بر من رحم نما</vt:lpstr>
      <vt:lpstr>توبه می کنم از گناهانم، با اشکهای تلخ، کنم دعا هر چند نالایق، سویت می‌آیم خداوندا، بر من رحم نما</vt:lpstr>
      <vt:lpstr>این قلب نالان در پی شادی است تنهای تنها و بینوا قلبم شکسته، پر درد و خسته خداوندا، بر من رحم نما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22</cp:revision>
  <dcterms:created xsi:type="dcterms:W3CDTF">2019-11-23T21:59:34Z</dcterms:created>
  <dcterms:modified xsi:type="dcterms:W3CDTF">2020-06-05T18:08:07Z</dcterms:modified>
  <cp:category/>
</cp:coreProperties>
</file>