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RANSans Black" panose="020B0506030804020204" pitchFamily="34" charset="-7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0"/>
    <p:restoredTop sz="94638"/>
  </p:normalViewPr>
  <p:slideViewPr>
    <p:cSldViewPr snapToGrid="0" snapToObjects="1">
      <p:cViewPr>
        <p:scale>
          <a:sx n="153" d="100"/>
          <a:sy n="153" d="100"/>
        </p:scale>
        <p:origin x="8" y="1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1442/11/12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1442/11/12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21/06/2021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آب را شراب </a:t>
            </a:r>
            <a:r>
              <a:rPr lang="fa-IR" dirty="0" err="1"/>
              <a:t>کرده‌ای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خدا </a:t>
            </a:r>
            <a:r>
              <a:rPr lang="fa-IR" dirty="0" err="1"/>
              <a:t>عظیم‌تر</a:t>
            </a:r>
            <a:r>
              <a:rPr lang="fa-IR" dirty="0"/>
              <a:t>، خدا </a:t>
            </a:r>
            <a:r>
              <a:rPr lang="fa-IR" dirty="0" err="1"/>
              <a:t>قوی‌تر</a:t>
            </a:r>
            <a:br>
              <a:rPr lang="fa-IR" dirty="0"/>
            </a:br>
            <a:r>
              <a:rPr lang="fa-IR" dirty="0"/>
              <a:t> </a:t>
            </a:r>
            <a:r>
              <a:rPr lang="fa-IR" dirty="0" err="1"/>
              <a:t>خدایم</a:t>
            </a:r>
            <a:r>
              <a:rPr lang="fa-IR" dirty="0"/>
              <a:t> برتر از هر قدرتی</a:t>
            </a:r>
            <a:br>
              <a:rPr lang="fa-IR" dirty="0"/>
            </a:br>
            <a:r>
              <a:rPr lang="fa-IR" dirty="0" err="1"/>
              <a:t>شفادهنده</a:t>
            </a:r>
            <a:r>
              <a:rPr lang="fa-IR" dirty="0"/>
              <a:t>، قادر مهیب</a:t>
            </a:r>
            <a:br>
              <a:rPr lang="fa-IR" dirty="0"/>
            </a:br>
            <a:r>
              <a:rPr lang="fa-IR" dirty="0"/>
              <a:t>خدا، خدا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F8A273-B628-8A4F-B2B1-C8DF958731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6681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197EED-88A9-704F-9DEA-9AE92A00C4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573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C7BAA2-B5BD-F54F-A6EE-1A70364345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20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F75162-BCF9-F147-A511-A3D66260F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1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B5BB5D-DE78-C046-A525-D6321653BE1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7627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DA0B92-4354-C945-8E3A-2744B441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96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991CBB-1B5A-BF42-8CE4-F6EC6C4B38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643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D706EEB-75DD-3A4A-9D69-C2BEE8D891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99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825CFE-4A23-6242-AF68-D4EBC41C556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571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655627-7512-7143-8F13-047860B1E60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549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8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خدا </a:t>
            </a:r>
            <a:r>
              <a:rPr lang="fa-IR" dirty="0" err="1"/>
              <a:t>عظیم‌تر</a:t>
            </a:r>
            <a:r>
              <a:rPr lang="fa-IR" dirty="0"/>
              <a:t>، خدا </a:t>
            </a:r>
            <a:r>
              <a:rPr lang="fa-IR" dirty="0" err="1"/>
              <a:t>قوی‌تر</a:t>
            </a:r>
            <a:br>
              <a:rPr lang="fa-IR" dirty="0"/>
            </a:br>
            <a:r>
              <a:rPr lang="fa-IR" dirty="0"/>
              <a:t> </a:t>
            </a:r>
            <a:r>
              <a:rPr lang="fa-IR" dirty="0" err="1"/>
              <a:t>خدایم</a:t>
            </a:r>
            <a:r>
              <a:rPr lang="fa-IR" dirty="0"/>
              <a:t> برتر از هر قدرتی</a:t>
            </a:r>
            <a:br>
              <a:rPr lang="fa-IR" dirty="0"/>
            </a:br>
            <a:r>
              <a:rPr lang="fa-IR" dirty="0" err="1"/>
              <a:t>شفادهنده</a:t>
            </a:r>
            <a:r>
              <a:rPr lang="fa-IR" dirty="0"/>
              <a:t>، قادر مهیب</a:t>
            </a:r>
            <a:br>
              <a:rPr lang="fa-IR" dirty="0"/>
            </a:br>
            <a:r>
              <a:rPr lang="fa-IR" dirty="0"/>
              <a:t>خدا، خدا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E08A14-DE75-8341-B2DE-1F0701338E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6681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F4E189-4965-2A48-B68A-8AAE99D19C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573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B80158-3CB4-DC4C-84D8-435A50A1C0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20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681387-8BFE-BD4C-A9C5-F651FAF2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1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040CB4-CAE5-C94B-909F-DAE29D9ACAC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7627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D02B02-C0FC-9448-807D-254D1B34A9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96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66CE23-A393-564F-86C2-717AE7E5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43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0E410D-F59E-674B-8003-59C8C7603A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99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A95BEB-CDF6-2343-8A31-5CE4FA72493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571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605890-6296-A844-B42A-67FF38E48F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549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آب را شراب </a:t>
            </a:r>
            <a:r>
              <a:rPr lang="fa-IR" dirty="0" err="1"/>
              <a:t>کرده‌ای</a:t>
            </a:r>
            <a:br>
              <a:rPr lang="fa-IR" dirty="0"/>
            </a:br>
            <a:r>
              <a:rPr lang="fa-IR" dirty="0"/>
              <a:t>کور را بینا </a:t>
            </a:r>
            <a:r>
              <a:rPr lang="fa-IR" dirty="0" err="1"/>
              <a:t>کرده‌ای</a:t>
            </a:r>
            <a:br>
              <a:rPr lang="fa-IR" dirty="0"/>
            </a:br>
            <a:r>
              <a:rPr lang="fa-IR" dirty="0"/>
              <a:t>تو </a:t>
            </a:r>
            <a:r>
              <a:rPr lang="fa-IR" dirty="0" err="1"/>
              <a:t>بی‌همتایی</a:t>
            </a:r>
            <a:r>
              <a:rPr lang="fa-IR" dirty="0"/>
              <a:t>، </a:t>
            </a:r>
            <a:r>
              <a:rPr lang="fa-IR" dirty="0" err="1"/>
              <a:t>بی‌همتا</a:t>
            </a:r>
            <a:endParaRPr lang="fa-I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6681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73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20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1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5C4603-23C6-B140-B8DD-EAD65E91A10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7627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96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82C832-096F-7C4A-8826-AF1E0B72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643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625567-D966-014F-BAB0-E4360184675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99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E75BF9-CCD8-E448-B359-CC92BF7AC3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571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226128-98E2-9D46-9072-DF4F6120563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549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در تاریکی تابیدی</a:t>
            </a:r>
            <a:br>
              <a:rPr lang="fa-IR" dirty="0"/>
            </a:br>
            <a:r>
              <a:rPr lang="fa-IR" dirty="0"/>
              <a:t>از خاکستر برخاستی</a:t>
            </a:r>
            <a:br>
              <a:rPr lang="fa-IR" dirty="0"/>
            </a:br>
            <a:r>
              <a:rPr lang="fa-IR" dirty="0"/>
              <a:t>تو </a:t>
            </a:r>
            <a:r>
              <a:rPr lang="fa-IR" dirty="0" err="1"/>
              <a:t>بی‌همتایی</a:t>
            </a:r>
            <a:r>
              <a:rPr lang="fa-IR" dirty="0"/>
              <a:t>، </a:t>
            </a:r>
            <a:r>
              <a:rPr lang="fa-IR" dirty="0" err="1"/>
              <a:t>بی‌همتا</a:t>
            </a:r>
            <a:endParaRPr lang="fa-I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D8EADD-F026-E04D-ABCD-984FA200EB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6681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821DB1-9872-E549-BCA7-5D582A7C6C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573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D125CE-AD42-E244-A7FF-EECB36877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0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1EF088-D535-C849-A677-BEFBDFEFFF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1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FD39DF-479D-824D-BF3C-6A567F8EC1D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7627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721C51-8E54-6643-A47A-8019390C29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96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CDF5AA-9840-994A-AF55-D379779A76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643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3E76F8-D7CF-DB4D-A8BA-D19756A7CA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99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7324B01-FB4D-3947-9843-E6996A2FFA8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571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C7CD7D-82A1-C747-B27A-A76EEC32872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549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خدا </a:t>
            </a:r>
            <a:r>
              <a:rPr lang="fa-IR" dirty="0" err="1"/>
              <a:t>عظیم‌تر</a:t>
            </a:r>
            <a:r>
              <a:rPr lang="fa-IR" dirty="0"/>
              <a:t>، خدا </a:t>
            </a:r>
            <a:r>
              <a:rPr lang="fa-IR" dirty="0" err="1"/>
              <a:t>قوی‌تر</a:t>
            </a:r>
            <a:br>
              <a:rPr lang="fa-IR" dirty="0"/>
            </a:br>
            <a:r>
              <a:rPr lang="fa-IR" dirty="0"/>
              <a:t> </a:t>
            </a:r>
            <a:r>
              <a:rPr lang="fa-IR" dirty="0" err="1"/>
              <a:t>خدایم</a:t>
            </a:r>
            <a:r>
              <a:rPr lang="fa-IR" dirty="0"/>
              <a:t> برتر از هر قدرتی</a:t>
            </a:r>
            <a:br>
              <a:rPr lang="fa-IR" dirty="0"/>
            </a:br>
            <a:r>
              <a:rPr lang="fa-IR" dirty="0" err="1"/>
              <a:t>شفادهنده</a:t>
            </a:r>
            <a:r>
              <a:rPr lang="fa-IR" dirty="0"/>
              <a:t>، قادر مهیب</a:t>
            </a:r>
            <a:br>
              <a:rPr lang="fa-IR" dirty="0"/>
            </a:br>
            <a:r>
              <a:rPr lang="fa-IR" dirty="0"/>
              <a:t>خدا، خدا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5405DF-E917-0544-8581-056AA186F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681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B82309-C3B1-BC42-AB26-95C5D6BEC1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573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88DF03-7509-1745-B7FB-3C7E9FD150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20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281D25-ACA2-D54D-A5FD-A0B79AED75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1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96F1A0-EC83-B64D-9DEC-0A27C3C6F0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7627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C0C716-632A-5549-9943-EF37DFCC81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96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A64C173-4AEA-7A4C-9927-15521B5DF0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643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A729A1-8224-5E49-8829-53F3F1DB4CC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99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5907ED-1D1F-304E-9578-CD6CD5F829E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571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BFED44-4956-A74E-8461-FD8FFE43DA5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549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4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خدا </a:t>
            </a:r>
            <a:r>
              <a:rPr lang="fa-IR" dirty="0" err="1"/>
              <a:t>عظیم‌تر</a:t>
            </a:r>
            <a:r>
              <a:rPr lang="fa-IR" dirty="0"/>
              <a:t>، خدا </a:t>
            </a:r>
            <a:r>
              <a:rPr lang="fa-IR" dirty="0" err="1"/>
              <a:t>قوی‌تر</a:t>
            </a:r>
            <a:br>
              <a:rPr lang="fa-IR" dirty="0"/>
            </a:br>
            <a:r>
              <a:rPr lang="fa-IR" dirty="0"/>
              <a:t> </a:t>
            </a:r>
            <a:r>
              <a:rPr lang="fa-IR" dirty="0" err="1"/>
              <a:t>خدایم</a:t>
            </a:r>
            <a:r>
              <a:rPr lang="fa-IR" dirty="0"/>
              <a:t> برتر از هر قدرتی</a:t>
            </a:r>
            <a:br>
              <a:rPr lang="fa-IR" dirty="0"/>
            </a:br>
            <a:r>
              <a:rPr lang="fa-IR" dirty="0" err="1"/>
              <a:t>شفادهنده</a:t>
            </a:r>
            <a:r>
              <a:rPr lang="fa-IR" dirty="0"/>
              <a:t>، قادر مهیب</a:t>
            </a:r>
            <a:br>
              <a:rPr lang="fa-IR" dirty="0"/>
            </a:br>
            <a:r>
              <a:rPr lang="fa-IR" dirty="0"/>
              <a:t>خدا، خدا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42D61D-3C08-B84B-B3B4-2710F630C1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6681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46EC91-8070-D64D-A295-E13A2293A2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573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F11C44-27DA-8D42-A9E7-3C54E5B00D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20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37E198-225D-D449-A311-6CA38585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155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DF4A8B-E437-0540-88C5-FFFECABB959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7627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DF268B-2BE3-624F-BE24-01F31422D3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96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643C90-9BEB-E541-8C86-FAD87A84E1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643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D00FEE-3276-C64D-B1CF-D9440D3DDE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99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02FF18-5174-C84A-A23C-E6414B1C330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571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BF992F-247A-C24C-953B-96333EC750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549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3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پس اگر خدا با ماست</a:t>
            </a:r>
            <a:br>
              <a:rPr lang="fa-IR" dirty="0"/>
            </a:br>
            <a:r>
              <a:rPr lang="fa-IR" dirty="0"/>
              <a:t>چه کسی بر ضد ماست</a:t>
            </a:r>
            <a:br>
              <a:rPr lang="fa-IR" dirty="0"/>
            </a:br>
            <a:r>
              <a:rPr lang="fa-IR" dirty="0"/>
              <a:t>پس اگر خدا با ماست</a:t>
            </a:r>
            <a:br>
              <a:rPr lang="fa-IR" dirty="0"/>
            </a:br>
            <a:r>
              <a:rPr lang="fa-IR" dirty="0"/>
              <a:t>چه کسی بر ضد ما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DA1D78D-3F2E-A549-AA78-453B837246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6681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8C0F0FC-32E3-5541-8844-11B0C795BC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5735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5E53B7-5D25-C94E-B991-3461FF1995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207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5D2686-3B61-0948-981D-92ED0752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155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64A356F-290D-304D-B78F-11B66354A3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57627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B5874F-A236-C240-9DB1-60A722C708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962" y="6261351"/>
            <a:ext cx="279832" cy="2798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8502ED3-1251-3345-A944-3DD1D094E9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6434" y="6261351"/>
            <a:ext cx="279832" cy="2798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99F6D9-F21E-CB43-B266-C34F19BA39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99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989C8D2-34CB-FC4E-AE3E-FF0BF45C39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571" y="6261351"/>
            <a:ext cx="279832" cy="2798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9ABEFA-2962-3E4F-9FD1-36F850607F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549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پس اگر خدا با ماست</a:t>
            </a:r>
            <a:br>
              <a:rPr lang="fa-IR" dirty="0"/>
            </a:br>
            <a:r>
              <a:rPr lang="fa-IR" dirty="0"/>
              <a:t>چه کسی بر ضد ماست</a:t>
            </a:r>
            <a:br>
              <a:rPr lang="fa-IR" dirty="0"/>
            </a:br>
            <a:r>
              <a:rPr lang="fa-IR" dirty="0"/>
              <a:t>پس اگر خدا با ماست</a:t>
            </a:r>
            <a:br>
              <a:rPr lang="fa-IR" dirty="0"/>
            </a:br>
            <a:r>
              <a:rPr lang="fa-IR" dirty="0"/>
              <a:t>چه کسی بر ضد ما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DA1D78D-3F2E-A549-AA78-453B837246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6681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8C0F0FC-32E3-5541-8844-11B0C795BC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5735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5E53B7-5D25-C94E-B991-3461FF1995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207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5D2686-3B61-0948-981D-92ED0752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155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64A356F-290D-304D-B78F-11B66354A3C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7627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B5874F-A236-C240-9DB1-60A722C708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962" y="6261351"/>
            <a:ext cx="279832" cy="2798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8502ED3-1251-3345-A944-3DD1D094E9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6434" y="6261351"/>
            <a:ext cx="279832" cy="2798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99F6D9-F21E-CB43-B266-C34F19BA39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53099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989C8D2-34CB-FC4E-AE3E-FF0BF45C39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571" y="6261351"/>
            <a:ext cx="279832" cy="2798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9ABEFA-2962-3E4F-9FD1-36F850607F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549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9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پس اگر خدا با ماست</a:t>
            </a:r>
            <a:br>
              <a:rPr lang="fa-IR" dirty="0"/>
            </a:br>
            <a:r>
              <a:rPr lang="fa-IR" dirty="0"/>
              <a:t>چه کسی بر ضد ماست</a:t>
            </a:r>
            <a:br>
              <a:rPr lang="fa-IR" dirty="0"/>
            </a:br>
            <a:r>
              <a:rPr lang="fa-IR" dirty="0"/>
              <a:t>پس اگر خدا با ماست</a:t>
            </a:r>
            <a:br>
              <a:rPr lang="fa-IR" dirty="0"/>
            </a:br>
            <a:r>
              <a:rPr lang="fa-IR" dirty="0"/>
              <a:t>چه کسی بر ضد ما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DA1D78D-3F2E-A549-AA78-453B837246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6681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8C0F0FC-32E3-5541-8844-11B0C795BC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5735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5E53B7-5D25-C94E-B991-3461FF1995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207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5D2686-3B61-0948-981D-92ED0752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155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64A356F-290D-304D-B78F-11B66354A3C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7627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B5874F-A236-C240-9DB1-60A722C708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962" y="6261351"/>
            <a:ext cx="279832" cy="2798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8502ED3-1251-3345-A944-3DD1D094E9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6434" y="6261351"/>
            <a:ext cx="279832" cy="2798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99F6D9-F21E-CB43-B266-C34F19BA39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99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989C8D2-34CB-FC4E-AE3E-FF0BF45C39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48571" y="6261351"/>
            <a:ext cx="279832" cy="2798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9ABEFA-2962-3E4F-9FD1-36F850607F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549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پس اگر خدا با ماست</a:t>
            </a:r>
            <a:br>
              <a:rPr lang="fa-IR" dirty="0"/>
            </a:br>
            <a:r>
              <a:rPr lang="fa-IR" dirty="0"/>
              <a:t>چه کسی بر ضد ماست</a:t>
            </a:r>
            <a:br>
              <a:rPr lang="fa-IR" dirty="0"/>
            </a:br>
            <a:r>
              <a:rPr lang="fa-IR" dirty="0"/>
              <a:t>پس اگر خدا با ماست</a:t>
            </a:r>
            <a:br>
              <a:rPr lang="fa-IR" dirty="0"/>
            </a:br>
            <a:r>
              <a:rPr lang="fa-IR" dirty="0"/>
              <a:t>چه کسی بر ضد ما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DA1D78D-3F2E-A549-AA78-453B837246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6681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8C0F0FC-32E3-5541-8844-11B0C795BC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5735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5E53B7-5D25-C94E-B991-3461FF1995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207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5D2686-3B61-0948-981D-92ED0752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155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64A356F-290D-304D-B78F-11B66354A3C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7627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B5874F-A236-C240-9DB1-60A722C708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962" y="6261351"/>
            <a:ext cx="279832" cy="2798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8502ED3-1251-3345-A944-3DD1D094E9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6434" y="6261351"/>
            <a:ext cx="279832" cy="2798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99F6D9-F21E-CB43-B266-C34F19BA39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099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989C8D2-34CB-FC4E-AE3E-FF0BF45C39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571" y="6261351"/>
            <a:ext cx="279832" cy="2798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9ABEFA-2962-3E4F-9FD1-36F850607F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4549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406</TotalTime>
  <Words>206</Words>
  <Application>Microsoft Macintosh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IRANSans Black</vt:lpstr>
      <vt:lpstr>Calibri</vt:lpstr>
      <vt:lpstr>سرودنامه</vt:lpstr>
      <vt:lpstr>آب را شراب کرده‌ای</vt:lpstr>
      <vt:lpstr>آب را شراب کرده‌ای کور را بینا کرده‌ای تو بی‌همتایی، بی‌همتا</vt:lpstr>
      <vt:lpstr>در تاریکی تابیدی از خاکستر برخاستی تو بی‌همتایی، بی‌همتا</vt:lpstr>
      <vt:lpstr>خدا عظیم‌تر، خدا قوی‌تر  خدایم برتر از هر قدرتی شفادهنده، قادر مهیب خدا، خدا</vt:lpstr>
      <vt:lpstr>خدا عظیم‌تر، خدا قوی‌تر  خدایم برتر از هر قدرتی شفادهنده، قادر مهیب خدا، خدا</vt:lpstr>
      <vt:lpstr>پس اگر خدا با ماست چه کسی بر ضد ماست پس اگر خدا با ماست چه کسی بر ضد ما</vt:lpstr>
      <vt:lpstr>پس اگر خدا با ماست چه کسی بر ضد ماست پس اگر خدا با ماست چه کسی بر ضد ما</vt:lpstr>
      <vt:lpstr>پس اگر خدا با ماست چه کسی بر ضد ماست پس اگر خدا با ماست چه کسی بر ضد ما</vt:lpstr>
      <vt:lpstr>پس اگر خدا با ماست چه کسی بر ضد ماست پس اگر خدا با ماست چه کسی بر ضد ما</vt:lpstr>
      <vt:lpstr>خدا عظیم‌تر، خدا قوی‌تر  خدایم برتر از هر قدرتی شفادهنده، قادر مهیب خدا، خدا</vt:lpstr>
      <vt:lpstr>خدا عظیم‌تر، خدا قوی‌تر  خدایم برتر از هر قدرتی شفادهنده، قادر مهیب خدا، خدا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29</cp:revision>
  <dcterms:created xsi:type="dcterms:W3CDTF">2019-11-23T21:59:34Z</dcterms:created>
  <dcterms:modified xsi:type="dcterms:W3CDTF">2021-06-21T13:12:33Z</dcterms:modified>
  <cp:category/>
</cp:coreProperties>
</file>