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67"/>
    <p:restoredTop sz="94638"/>
  </p:normalViewPr>
  <p:slideViewPr>
    <p:cSldViewPr snapToGrid="0" snapToObjects="1">
      <p:cViewPr>
        <p:scale>
          <a:sx n="134" d="100"/>
          <a:sy n="134" d="100"/>
        </p:scale>
        <p:origin x="-48" y="18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1443/3/12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1443/3/12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18/10/2021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 err="1"/>
              <a:t>یهوه</a:t>
            </a:r>
            <a:r>
              <a:rPr lang="fa-IR" dirty="0"/>
              <a:t> </a:t>
            </a:r>
            <a:r>
              <a:rPr lang="fa-IR" dirty="0" err="1"/>
              <a:t>یایرا</a:t>
            </a:r>
            <a:r>
              <a:rPr lang="fa-IR" dirty="0"/>
              <a:t>، کرده مهیا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652E8E-74C9-ED4C-A58D-9AB4ED7AF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0042569-FAEF-8F4C-B001-9F8C49A1B90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BCF69DE-94CE-0D4C-B57D-1D309AB07D1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016EFB0-09C4-0B41-A3C8-A6F6ECC362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06C16C8-C83E-E543-9B77-B1D72A0FB99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DEE26B8-E716-BA41-9FE3-1F31737A615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D20BED2-8EA3-3445-A7DE-121D9EBC910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5886462-C109-8642-84FF-5923F3C7ADC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169803F-5CED-2440-96A7-BCFA41055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C734266-DBA9-0846-BE2E-CA8C180AA22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D75FD3-C4BD-F545-BA57-E0ED21236A7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64CDB86-9D6F-3540-9871-D4F4752B353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680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>
                <a:effectLst/>
              </a:rPr>
              <a:t>تمام </a:t>
            </a:r>
            <a:r>
              <a:rPr lang="fa-IR" dirty="0" err="1">
                <a:effectLst/>
              </a:rPr>
              <a:t>نیازهایم</a:t>
            </a:r>
            <a:r>
              <a:rPr lang="fa-IR" dirty="0">
                <a:effectLst/>
              </a:rPr>
              <a:t> را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رفع نموده بر طبق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فرشته خدا قوت </a:t>
            </a:r>
            <a:r>
              <a:rPr lang="fa-IR" dirty="0" err="1">
                <a:effectLst/>
              </a:rPr>
              <a:t>می‌بخشد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 قوت است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 قوت است مرا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2C13C60-5FA1-ED4B-9680-8FAB4D0C9D5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3CBD944-2150-FF40-B190-C81A42EDE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1294179-2D5B-F843-B305-E90D1D1E2C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08B3D14-FC2C-AF40-8798-B7BF043E3E3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97C4EAB-33F4-9942-A978-28990EA05F7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3BEA3F8-DA36-564E-ADAD-20DFE0D4528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06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A71292-4A39-5F44-917A-F7DD7ED5E5C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ACC9226-A6F0-CA49-802A-5C6B58F3ABD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EDD725-5D62-224B-99E8-A1915903AB9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41D1AA-98EB-9847-8201-013080C4F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A571E0-3C8B-6E4F-9876-AAEAB67EC36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1D3BF34-4D63-6D42-98D7-4087440F501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567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، کرده مهیا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فیض او کافیست مرا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E163CC-0B96-2446-9857-629BD523635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E1680F-A489-1B40-AC42-3F69143D98F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37ABAD-5274-9345-B0E1-9EF07569446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9583B8-B6EF-784F-8F4F-FE26E1BBE88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C8BF5C-6374-8741-8481-ADA257686BF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26538C-2B38-5949-9589-A586F89A4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816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>
                <a:effectLst/>
              </a:rPr>
              <a:t>تمام </a:t>
            </a:r>
            <a:r>
              <a:rPr lang="fa-IR" dirty="0" err="1">
                <a:effectLst/>
              </a:rPr>
              <a:t>نیازهایم</a:t>
            </a:r>
            <a:r>
              <a:rPr lang="fa-IR" dirty="0">
                <a:effectLst/>
              </a:rPr>
              <a:t> را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رفع نموده بر طبق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فرشته خدا قوت </a:t>
            </a:r>
            <a:r>
              <a:rPr lang="fa-IR" dirty="0" err="1">
                <a:effectLst/>
              </a:rPr>
              <a:t>می‌بخشد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 قوت است مرا، مرا، مرا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یهوه</a:t>
            </a:r>
            <a:r>
              <a:rPr lang="fa-IR" dirty="0">
                <a:effectLst/>
              </a:rPr>
              <a:t> </a:t>
            </a:r>
            <a:r>
              <a:rPr lang="fa-IR" dirty="0" err="1">
                <a:effectLst/>
              </a:rPr>
              <a:t>یایرا</a:t>
            </a:r>
            <a:r>
              <a:rPr lang="fa-IR" dirty="0">
                <a:effectLst/>
              </a:rPr>
              <a:t> قوت است مرا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AFE327-7E59-DD42-9D39-CD314E178FD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7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665F7A-FB51-5B42-A0A0-B45DBFA4798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9103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0DFA0C-A1BA-2B4A-B04E-FA51CD9A692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1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50282E-C380-2F4C-B8E1-6E150E7862F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5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B04012-9470-D241-BA0A-E2DA32853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0989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01A75C0-795A-4141-A2AD-043231982D9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0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5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665</TotalTime>
  <Words>165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IRANSans Black</vt:lpstr>
      <vt:lpstr>Calibri</vt:lpstr>
      <vt:lpstr>سرودنامه</vt:lpstr>
      <vt:lpstr>یهوه یایرا، کرده مهیا</vt:lpstr>
      <vt:lpstr>یهوه یایرا، کرده مهیا فیض او کافیست مرا، مرا، مرا یهوه یایرا، کرده مهیا فیض او کافیست مرا</vt:lpstr>
      <vt:lpstr>یهوه یایرا، کرده مهیا فیض او کافیست مرا، مرا، مرا یهوه یایرا، کرده مهیا فیض او کافیست مرا</vt:lpstr>
      <vt:lpstr>تمام نیازهایم را رفع نموده بر طبق جلالش فرشته خدا قوت می‌بخشد یهوه یایرا قوت است مرا، مرا، مرا یهوه یایرا قوت است مرا</vt:lpstr>
      <vt:lpstr>یهوه یایرا، کرده مهیا فیض او کافیست مرا، مرا، مرا یهوه یایرا، کرده مهیا فیض او کافیست مرا</vt:lpstr>
      <vt:lpstr>یهوه یایرا، کرده مهیا فیض او کافیست مرا، مرا، مرا یهوه یایرا، کرده مهیا فیض او کافیست مرا</vt:lpstr>
      <vt:lpstr>تمام نیازهایم را رفع نموده بر طبق جلالش فرشته خدا قوت می‌بخشد یهوه یایرا قوت است مرا، مرا، مرا یهوه یایرا قوت است مرا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49</cp:revision>
  <dcterms:created xsi:type="dcterms:W3CDTF">2019-11-23T21:59:34Z</dcterms:created>
  <dcterms:modified xsi:type="dcterms:W3CDTF">2021-10-18T16:08:46Z</dcterms:modified>
  <cp:category/>
</cp:coreProperties>
</file>