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/>
    <p:restoredTop sz="94638"/>
  </p:normalViewPr>
  <p:slideViewPr>
    <p:cSldViewPr snapToGrid="0" snapToObjects="1">
      <p:cViewPr>
        <p:scale>
          <a:sx n="129" d="100"/>
          <a:sy n="129" d="100"/>
        </p:scale>
        <p:origin x="640" y="2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تسبیح و </a:t>
            </a:r>
            <a:r>
              <a:rPr lang="fa-IR" dirty="0" err="1"/>
              <a:t>حمدت</a:t>
            </a:r>
            <a:r>
              <a:rPr lang="fa-IR" dirty="0"/>
              <a:t> گوییم ای خداوند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تسبیح و </a:t>
            </a:r>
            <a:r>
              <a:rPr lang="fa-IR" dirty="0" err="1"/>
              <a:t>حمدت</a:t>
            </a:r>
            <a:r>
              <a:rPr lang="fa-IR" dirty="0"/>
              <a:t> گوییم ای خداوند</a:t>
            </a:r>
            <a:br>
              <a:rPr lang="fa-IR" dirty="0"/>
            </a:br>
            <a:r>
              <a:rPr lang="fa-IR" dirty="0"/>
              <a:t>قلبم سراید نامت را</a:t>
            </a:r>
            <a:br>
              <a:rPr lang="fa-IR" dirty="0"/>
            </a:br>
            <a:r>
              <a:rPr lang="fa-IR" dirty="0"/>
              <a:t>با ایمان </a:t>
            </a:r>
            <a:r>
              <a:rPr lang="fa-IR" dirty="0" err="1"/>
              <a:t>می‌پذیرم</a:t>
            </a:r>
            <a:r>
              <a:rPr lang="fa-IR" dirty="0"/>
              <a:t> </a:t>
            </a:r>
            <a:r>
              <a:rPr lang="fa-IR" dirty="0" err="1"/>
              <a:t>نیکویی‌ات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جان من بخوان نامش را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او </a:t>
            </a:r>
            <a:r>
              <a:rPr lang="fa-IR" dirty="0" err="1"/>
              <a:t>بهرم</a:t>
            </a:r>
            <a:r>
              <a:rPr lang="fa-IR" dirty="0"/>
              <a:t> آید، </a:t>
            </a:r>
            <a:r>
              <a:rPr lang="fa-IR" dirty="0" err="1"/>
              <a:t>ترکم</a:t>
            </a:r>
            <a:r>
              <a:rPr lang="fa-IR" dirty="0"/>
              <a:t> نکند</a:t>
            </a:r>
            <a:br>
              <a:rPr lang="fa-IR" dirty="0"/>
            </a:br>
            <a:r>
              <a:rPr lang="fa-IR" dirty="0"/>
              <a:t>پادشاه،‌ پادشاه</a:t>
            </a:r>
            <a:br>
              <a:rPr lang="fa-IR" dirty="0"/>
            </a:br>
            <a:r>
              <a:rPr lang="fa-IR" dirty="0"/>
              <a:t>بر هر </a:t>
            </a:r>
            <a:r>
              <a:rPr lang="fa-IR" dirty="0" err="1"/>
              <a:t>مشکلم</a:t>
            </a:r>
            <a:r>
              <a:rPr lang="fa-IR" dirty="0"/>
              <a:t>، پیروز </a:t>
            </a:r>
            <a:r>
              <a:rPr lang="fa-IR" dirty="0" err="1"/>
              <a:t>می‌مانم</a:t>
            </a:r>
            <a:br>
              <a:rPr lang="fa-IR" dirty="0"/>
            </a:br>
            <a:r>
              <a:rPr lang="fa-IR" dirty="0"/>
              <a:t>با ایمان،‌ با ایمان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ها </a:t>
            </a:r>
            <a:r>
              <a:rPr lang="fa-IR" dirty="0" err="1"/>
              <a:t>هللویاه</a:t>
            </a:r>
            <a:r>
              <a:rPr lang="fa-IR" dirty="0"/>
              <a:t>، ها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در </a:t>
            </a:r>
            <a:r>
              <a:rPr lang="fa-IR" dirty="0" err="1"/>
              <a:t>زندگی‌ام</a:t>
            </a:r>
            <a:r>
              <a:rPr lang="fa-IR" dirty="0"/>
              <a:t> مسیح تو پادشاهی</a:t>
            </a:r>
            <a:br>
              <a:rPr lang="fa-IR" dirty="0"/>
            </a:br>
            <a:r>
              <a:rPr lang="fa-IR" dirty="0"/>
              <a:t>قلبم سراید مسیح را</a:t>
            </a:r>
            <a:br>
              <a:rPr lang="fa-IR" dirty="0"/>
            </a:br>
            <a:r>
              <a:rPr lang="fa-IR" dirty="0"/>
              <a:t>با پرستش و شکرگزاری و </a:t>
            </a:r>
            <a:r>
              <a:rPr lang="fa-IR" dirty="0" err="1"/>
              <a:t>دعاها</a:t>
            </a:r>
            <a:br>
              <a:rPr lang="fa-IR" dirty="0"/>
            </a:br>
            <a:r>
              <a:rPr lang="fa-IR" dirty="0"/>
              <a:t>جان من بخوان مسیح را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عمر و </a:t>
            </a:r>
            <a:r>
              <a:rPr lang="fa-IR" dirty="0" err="1"/>
              <a:t>حیاتم</a:t>
            </a:r>
            <a:r>
              <a:rPr lang="fa-IR" dirty="0"/>
              <a:t>، کل </a:t>
            </a:r>
            <a:r>
              <a:rPr lang="fa-IR" dirty="0" err="1"/>
              <a:t>اهدافم</a:t>
            </a:r>
            <a:br>
              <a:rPr lang="fa-IR" dirty="0"/>
            </a:br>
            <a:r>
              <a:rPr lang="fa-IR" dirty="0"/>
              <a:t>بهر توست ای مسیح</a:t>
            </a:r>
            <a:br>
              <a:rPr lang="fa-IR" dirty="0"/>
            </a:br>
            <a:r>
              <a:rPr lang="fa-IR" dirty="0"/>
              <a:t>در انتظار بازگشت توام</a:t>
            </a:r>
            <a:br>
              <a:rPr lang="fa-IR" dirty="0"/>
            </a:br>
            <a:r>
              <a:rPr lang="fa-IR" dirty="0"/>
              <a:t>در جلال،‌ در جلال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با شادی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می‌گویم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310D4C-1797-7F46-8D01-61E7F19E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1187</TotalTime>
  <Words>214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IRANSans Black</vt:lpstr>
      <vt:lpstr>سرودنامه</vt:lpstr>
      <vt:lpstr>تسبیح و حمدت گوییم ای خداوند</vt:lpstr>
      <vt:lpstr>تسبیح و حمدت گوییم ای خداوند قلبم سراید نامت را با ایمان می‌پذیرم نیکویی‌ات را جان من بخوان نامش را</vt:lpstr>
      <vt:lpstr>او بهرم آید، ترکم نکند پادشاه،‌ پادشاه بر هر مشکلم، پیروز می‌مانم با ایمان،‌ با ایمان</vt:lpstr>
      <vt:lpstr>با شادی حمدت می‌گویم سرایم، سرایم با شادی حمدت می‌گویم سرایم، سرایم</vt:lpstr>
      <vt:lpstr>با شادی حمدت می‌گویم سرایم، سرایم با شادی حمدت می‌گویم سرایم، سرایم</vt:lpstr>
      <vt:lpstr>ها هللویاه، ها هللویاه ها هللویاه، ها هللویاه ها هللویاه، ها هللویاه ها هللویاه، ها هللویاه</vt:lpstr>
      <vt:lpstr>در زندگی‌ام مسیح تو پادشاهی قلبم سراید مسیح را با پرستش و شکرگزاری و دعاها جان من بخوان مسیح را</vt:lpstr>
      <vt:lpstr>عمر و حیاتم، کل اهدافم بهر توست ای مسیح در انتظار بازگشت توام در جلال،‌ در جلال</vt:lpstr>
      <vt:lpstr>با شادی حمدت می‌گویم سرایم، سرایم با شادی حمدت می‌گویم سرایم، سرایم</vt:lpstr>
      <vt:lpstr>با شادی حمدت می‌گویم سرایم، سرایم با شادی حمدت می‌گویم سرایم، سرایم</vt:lpstr>
      <vt:lpstr>ها هللویاه، ها هللویاه ها هللویاه، ها هللویاه ها هللویاه، ها هللویاه ها هللویاه، ها هللویاه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59</cp:revision>
  <dcterms:created xsi:type="dcterms:W3CDTF">2019-11-23T21:59:34Z</dcterms:created>
  <dcterms:modified xsi:type="dcterms:W3CDTF">2021-05-05T13:28:14Z</dcterms:modified>
  <cp:category/>
</cp:coreProperties>
</file>