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IRANSans Black" panose="020B0506030804020204" pitchFamily="34" charset="-78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0"/>
    <p:restoredTop sz="94638"/>
  </p:normalViewPr>
  <p:slideViewPr>
    <p:cSldViewPr snapToGrid="0" snapToObjects="1">
      <p:cViewPr varScale="1">
        <p:scale>
          <a:sx n="140" d="100"/>
          <a:sy n="140" d="100"/>
        </p:scale>
        <p:origin x="232" y="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11/10/2021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fa-IR" sz="6000" dirty="0"/>
              <a:t>ای تمامی زمین خداوند را بسرایید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ای تمامی زمین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خداوند را بسرایید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کارهای عظیم و </a:t>
            </a:r>
            <a:r>
              <a:rPr lang="fa-IR" dirty="0" err="1">
                <a:effectLst/>
              </a:rPr>
              <a:t>جلالش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را به مردم بازگو کنید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416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53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3E48879-C559-8947-85F4-421FEDA540D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5" y="6261351"/>
            <a:ext cx="279832" cy="279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5D64BE0-9C73-CF41-A14B-9ED903C053E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چون او عظیم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قوت و </a:t>
            </a:r>
            <a:r>
              <a:rPr lang="fa-IR" dirty="0" err="1">
                <a:effectLst/>
              </a:rPr>
              <a:t>جلالش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شادی کنید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خداوند سلطنت </a:t>
            </a:r>
            <a:r>
              <a:rPr lang="fa-IR" dirty="0" err="1">
                <a:effectLst/>
              </a:rPr>
              <a:t>می‌کند</a:t>
            </a:r>
            <a:endParaRPr lang="fa-IR" dirty="0"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297955-E5AB-3647-9A85-18B6ADB46BC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6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FD94D9-4DF0-FB4B-BBFB-665D520D0B2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53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E76F38-F6C9-D24C-8029-A3D92374E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525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875645-AD7B-2644-9A9C-B4774445CD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5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ای تمامی زمین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خداوند را بسرایید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کارهای عظیم و </a:t>
            </a:r>
            <a:r>
              <a:rPr lang="fa-IR" dirty="0" err="1">
                <a:effectLst/>
              </a:rPr>
              <a:t>جلالش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را به مردم بازگو کنید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071CC1-0A27-464B-B3EE-73829EDDA7D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6" y="6261351"/>
            <a:ext cx="279832" cy="2798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823D5A-4C92-1A42-A584-8F6C2A4177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53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C88BEA-6120-3A47-8760-05ABCB6FE7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5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C4277C-0EB4-DF41-B1E1-BF4F3EEC5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63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1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چون او عظیم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قوت و </a:t>
            </a:r>
            <a:r>
              <a:rPr lang="fa-IR" dirty="0" err="1">
                <a:effectLst/>
              </a:rPr>
              <a:t>جلالش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شادی کنید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خداوند سلطنت </a:t>
            </a:r>
            <a:r>
              <a:rPr lang="fa-IR" dirty="0" err="1">
                <a:effectLst/>
              </a:rPr>
              <a:t>می‌کند</a:t>
            </a:r>
            <a:endParaRPr lang="fa-IR" dirty="0"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E1DB3A-29C5-B64D-ABAE-A6D54E84F9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6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1DB93E-4486-5344-A0A0-7F9925AB5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753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B39086-3B47-7749-926E-A239CA4DB43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5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6122E5-9019-904C-A0FB-42E589E5E41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80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1631</TotalTime>
  <Words>72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IRANSans Black</vt:lpstr>
      <vt:lpstr>Calibri</vt:lpstr>
      <vt:lpstr>Arial</vt:lpstr>
      <vt:lpstr>سرودنامه</vt:lpstr>
      <vt:lpstr>ای تمامی زمین خداوند را بسرایید</vt:lpstr>
      <vt:lpstr>ای تمامی زمین خداوند را بسرایید کارهای عظیم و جلالش را به مردم بازگو کنید</vt:lpstr>
      <vt:lpstr>چون او عظیم است قوت و جلالش شادی کنید خداوند سلطنت می‌کند</vt:lpstr>
      <vt:lpstr>ای تمامی زمین خداوند را بسرایید کارهای عظیم و جلالش را به مردم بازگو کنید</vt:lpstr>
      <vt:lpstr>چون او عظیم است قوت و جلالش شادی کنید خداوند سلطنت می‌کند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36</cp:revision>
  <dcterms:created xsi:type="dcterms:W3CDTF">2019-11-23T21:59:34Z</dcterms:created>
  <dcterms:modified xsi:type="dcterms:W3CDTF">2021-10-11T15:18:30Z</dcterms:modified>
  <cp:category/>
</cp:coreProperties>
</file>