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0" r:id="rId6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  <p:embeddedFont>
      <p:font typeface="IRANSans Black" panose="020B0506030804020204" pitchFamily="34" charset="-78"/>
      <p:bold r:id="rId1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90"/>
    <p:restoredTop sz="94638"/>
  </p:normalViewPr>
  <p:slideViewPr>
    <p:cSldViewPr snapToGrid="0" snapToObjects="1">
      <p:cViewPr varScale="1">
        <p:scale>
          <a:sx n="140" d="100"/>
          <a:sy n="140" d="100"/>
        </p:scale>
        <p:origin x="232" y="73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33" d="100"/>
          <a:sy n="133" d="100"/>
        </p:scale>
        <p:origin x="5584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font" Target="fonts/font5.fntdata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font" Target="fonts/font4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AD38BF6-1EF2-BB40-BAEB-D7AFD4AEA95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C43C752-A794-E947-A04C-7F81850289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9EFE7C-4AE4-824A-9268-BD610E50FF79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652D17F-A698-B647-87EC-A888C13D8D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EC8B9E-C2D6-6248-8399-3F741DFBB4E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DA7C5-DA85-8D41-B7B3-747EBF3EBD4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68533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3117C-C053-4D47-988C-4A7EB0851CDE}" type="datetimeFigureOut">
              <a:rPr lang="fa-IR" smtClean="0"/>
              <a:t>1443/3/5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7F840A-0BE4-D64E-9590-B7644015EB2B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978962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نام سرود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1BD6F8-3F90-794A-A00D-CB798FB7A51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3739661"/>
            <a:ext cx="10515600" cy="2145323"/>
          </a:xfrm>
        </p:spPr>
        <p:txBody>
          <a:bodyPr anchor="ctr">
            <a:normAutofit/>
          </a:bodyPr>
          <a:lstStyle>
            <a:lvl1pPr algn="ctr" rtl="1">
              <a:defRPr sz="6600"/>
            </a:lvl1pPr>
          </a:lstStyle>
          <a:p>
            <a:r>
              <a:rPr lang="fa-IR" dirty="0"/>
              <a:t>نام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881337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متن سرود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C4FED-6A8B-F04B-AE90-FABAA11D133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5893435"/>
          </a:xfrm>
        </p:spPr>
        <p:txBody>
          <a:bodyPr>
            <a:normAutofit/>
          </a:bodyPr>
          <a:lstStyle>
            <a:lvl1pPr algn="ctr" rtl="1">
              <a:lnSpc>
                <a:spcPct val="140000"/>
              </a:lnSpc>
              <a:defRPr sz="6000"/>
            </a:lvl1pPr>
          </a:lstStyle>
          <a:p>
            <a:r>
              <a:rPr lang="fa-IR" dirty="0"/>
              <a:t>متن سرود را وارد کنید</a:t>
            </a:r>
          </a:p>
        </p:txBody>
      </p:sp>
    </p:spTree>
    <p:extLst>
      <p:ext uri="{BB962C8B-B14F-4D97-AF65-F5344CB8AC3E}">
        <p14:creationId xmlns:p14="http://schemas.microsoft.com/office/powerpoint/2010/main" val="1542811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ABE9009-D06F-AB47-9649-07B2D98886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a-IR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9711A5-B45D-4642-BBA0-03D52B7F51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a-I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F2C5BE-3749-4F4F-B7DB-A91674814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63759D-911D-494C-8F9B-92FA57A3BCAE}" type="datetime1">
              <a:rPr lang="en-GB" smtClean="0"/>
              <a:t>11/10/2021</a:t>
            </a:fld>
            <a:endParaRPr lang="fa-I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8C2ED1-2F45-B94B-A695-847DE0BDEA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662F30-62DB-9E48-BB13-96BF45E863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6D761-2599-B34A-AD2A-083B385A2FEF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433566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sldNum="0" hdr="0" dt="0"/>
  <p:txStyles>
    <p:titleStyle>
      <a:lvl1pPr algn="ctr" defTabSz="914400" rtl="1" eaLnBrk="1" latinLnBrk="0" hangingPunct="1">
        <a:lnSpc>
          <a:spcPct val="90000"/>
        </a:lnSpc>
        <a:spcBef>
          <a:spcPct val="0"/>
        </a:spcBef>
        <a:buNone/>
        <a:defRPr sz="4400" b="1" i="0" kern="1200">
          <a:ln w="25400">
            <a:solidFill>
              <a:schemeClr val="bg1"/>
            </a:solidFill>
          </a:ln>
          <a:solidFill>
            <a:srgbClr val="940000"/>
          </a:solidFill>
          <a:effectLst>
            <a:outerShdw blurRad="203200" dir="5400000" algn="ctr" rotWithShape="0">
              <a:schemeClr val="tx1"/>
            </a:outerShdw>
          </a:effectLst>
          <a:latin typeface="IRANSans Black" panose="020B0506030804020204" pitchFamily="34" charset="-78"/>
          <a:ea typeface="+mj-ea"/>
          <a:cs typeface="IRANSans Black" panose="020B0506030804020204" pitchFamily="34" charset="-78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1" i="0" kern="1200">
          <a:solidFill>
            <a:schemeClr val="tx1"/>
          </a:solidFill>
          <a:latin typeface="IRANSans Black" panose="020B0506030804020204" pitchFamily="34" charset="-78"/>
          <a:ea typeface="+mn-ea"/>
          <a:cs typeface="IRANSans Black" panose="020B0506030804020204" pitchFamily="34" charset="-78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FC343-3E8A-764B-A904-E564A0491D1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rtl="0"/>
            <a:r>
              <a:rPr lang="fa-IR" sz="6000" dirty="0"/>
              <a:t>ای تمامی زمین خداوند را بسرایید</a:t>
            </a:r>
          </a:p>
        </p:txBody>
      </p:sp>
    </p:spTree>
    <p:extLst>
      <p:ext uri="{BB962C8B-B14F-4D97-AF65-F5344CB8AC3E}">
        <p14:creationId xmlns:p14="http://schemas.microsoft.com/office/powerpoint/2010/main" val="15389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ای تمامی زمین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خداوند را بسرایید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کارهای عظیم و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را به مردم بازگو کنید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CD4D4BF7-09E1-7D41-9CAE-D1DA4A1AAC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63416" y="6261351"/>
            <a:ext cx="279832" cy="279832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B854434-AD77-3747-A5F7-1F2D1C1B9FE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3" y="6261351"/>
            <a:ext cx="279832" cy="279832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53E48879-C559-8947-85F4-421FEDA540D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5" y="6261351"/>
            <a:ext cx="279832" cy="279832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5D64BE0-9C73-CF41-A14B-9ED903C053E5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6878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چون او عظیم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قوت و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شادی کنید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خداوند سلطنت </a:t>
            </a:r>
            <a:r>
              <a:rPr lang="fa-IR" dirty="0" err="1">
                <a:effectLst/>
              </a:rPr>
              <a:t>می‌کند</a:t>
            </a:r>
            <a:endParaRPr lang="fa-IR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4297955-E5AB-3647-9A85-18B6ADB46BCF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6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1FFD94D9-4DF0-FB4B-BBFB-665D520D0B2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3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EE76F38-F6C9-D24C-8029-A3D92374E4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8525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3875645-AD7B-2644-9A9C-B4774445CD73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1551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ای تمامی زمین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خداوند را بسرایید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کارهای عظیم و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را به مردم بازگو کنید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C1071CC1-0A27-464B-B3EE-73829EDDA7D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6" y="6261351"/>
            <a:ext cx="279832" cy="27983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3823D5A-4C92-1A42-A584-8F6C2A417714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348753" y="6261351"/>
            <a:ext cx="279832" cy="279832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C1C88BEA-6120-3A47-8760-05ABCB6FE7CE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5" y="6261351"/>
            <a:ext cx="279832" cy="27983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4C4277C-0EB4-DF41-B1E1-BF4F3EEC5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363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20145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C3D66-4F40-694B-B994-7B61EFE94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>
                <a:effectLst/>
              </a:rPr>
              <a:t>چون او عظیم است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قوت و </a:t>
            </a:r>
            <a:r>
              <a:rPr lang="fa-IR" dirty="0" err="1">
                <a:effectLst/>
              </a:rPr>
              <a:t>جلالش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شادی کنید</a:t>
            </a:r>
            <a:br>
              <a:rPr lang="fa-IR" dirty="0">
                <a:effectLst/>
              </a:rPr>
            </a:br>
            <a:r>
              <a:rPr lang="fa-IR" dirty="0">
                <a:effectLst/>
              </a:rPr>
              <a:t>خداوند سلطنت </a:t>
            </a:r>
            <a:r>
              <a:rPr lang="fa-IR" dirty="0" err="1">
                <a:effectLst/>
              </a:rPr>
              <a:t>می‌کند</a:t>
            </a:r>
            <a:endParaRPr lang="fa-IR" dirty="0">
              <a:effectLst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9E1DB3A-29C5-B64D-ABAE-A6D54E84F99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563416" y="6261351"/>
            <a:ext cx="279832" cy="279832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B1DB93E-4486-5344-A0A0-7F9925AB5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8753" y="6261351"/>
            <a:ext cx="279832" cy="27983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AB39086-3B47-7749-926E-A239CA4DB439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6158525" y="6261351"/>
            <a:ext cx="279832" cy="2798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66122E5-9019-904C-A0FB-42E589E5E410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5753634" y="6261351"/>
            <a:ext cx="279832" cy="279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80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سرودنامه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oroodnameh" id="{353AF105-E9E2-4448-A148-EB181C77939D}" vid="{5490AFD9-3ECC-E14D-81FB-AA51E3C6D09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سرودنامه</Template>
  <TotalTime>1631</TotalTime>
  <Words>72</Words>
  <Application>Microsoft Macintosh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IRANSans Black</vt:lpstr>
      <vt:lpstr>Calibri</vt:lpstr>
      <vt:lpstr>Arial</vt:lpstr>
      <vt:lpstr>سرودنامه</vt:lpstr>
      <vt:lpstr>ای تمامی زمین خداوند را بسرایید</vt:lpstr>
      <vt:lpstr>ای تمامی زمین خداوند را بسرایید کارهای عظیم و جلالش را به مردم بازگو کنید</vt:lpstr>
      <vt:lpstr>چون او عظیم است قوت و جلالش شادی کنید خداوند سلطنت می‌کند</vt:lpstr>
      <vt:lpstr>ای تمامی زمین خداوند را بسرایید کارهای عظیم و جلالش را به مردم بازگو کنید</vt:lpstr>
      <vt:lpstr>چون او عظیم است قوت و جلالش شادی کنید خداوند سلطنت می‌کند</vt:lpstr>
    </vt:vector>
  </TitlesOfParts>
  <Manager/>
  <Company>www.salammasihi.com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ای عیسی نزدم بیا</dc:title>
  <dc:subject/>
  <dc:creator>سلام مسیحی</dc:creator>
  <cp:keywords/>
  <dc:description/>
  <cp:lastModifiedBy>Hussein Amiri</cp:lastModifiedBy>
  <cp:revision>36</cp:revision>
  <dcterms:created xsi:type="dcterms:W3CDTF">2019-11-23T21:59:34Z</dcterms:created>
  <dcterms:modified xsi:type="dcterms:W3CDTF">2021-10-11T15:18:30Z</dcterms:modified>
  <cp:category/>
</cp:coreProperties>
</file>