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IRANSans Black" panose="020B0506030804020204" pitchFamily="34" charset="-78"/>
      <p:bold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776"/>
    <p:restoredTop sz="94638"/>
  </p:normalViewPr>
  <p:slideViewPr>
    <p:cSldViewPr snapToGrid="0" snapToObjects="1">
      <p:cViewPr>
        <p:scale>
          <a:sx n="100" d="100"/>
          <a:sy n="100" d="100"/>
        </p:scale>
        <p:origin x="1048" y="14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33" d="100"/>
          <a:sy n="133" d="100"/>
        </p:scale>
        <p:origin x="5584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handoutMaster" Target="handoutMasters/handoutMaster1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4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AD38BF6-1EF2-BB40-BAEB-D7AFD4AEA95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a-I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43C752-A794-E947-A04C-7F818502895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9EFE7C-4AE4-824A-9268-BD610E50FF79}" type="datetimeFigureOut">
              <a:rPr lang="fa-IR" smtClean="0"/>
              <a:t>1442/4/10</a:t>
            </a:fld>
            <a:endParaRPr lang="fa-I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52D17F-A698-B647-87EC-A888C13D8D8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a-I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EC8B9E-C2D6-6248-8399-3F741DFBB4E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9DA7C5-DA85-8D41-B7B3-747EBF3EBD4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6853321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93117C-C053-4D47-988C-4A7EB0851CDE}" type="datetimeFigureOut">
              <a:rPr lang="fa-IR" smtClean="0"/>
              <a:t>1442/4/10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7F840A-0BE4-D64E-9590-B7644015EB2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78962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نام سرود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BD6F8-3F90-794A-A00D-CB798FB7A51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3739661"/>
            <a:ext cx="10515600" cy="2145323"/>
          </a:xfrm>
        </p:spPr>
        <p:txBody>
          <a:bodyPr anchor="ctr">
            <a:normAutofit/>
          </a:bodyPr>
          <a:lstStyle>
            <a:lvl1pPr algn="ctr" rtl="1">
              <a:defRPr sz="6600"/>
            </a:lvl1pPr>
          </a:lstStyle>
          <a:p>
            <a:r>
              <a:rPr lang="fa-IR" dirty="0"/>
              <a:t>نام سرود را وارد کنید</a:t>
            </a:r>
          </a:p>
        </p:txBody>
      </p:sp>
    </p:spTree>
    <p:extLst>
      <p:ext uri="{BB962C8B-B14F-4D97-AF65-F5344CB8AC3E}">
        <p14:creationId xmlns:p14="http://schemas.microsoft.com/office/powerpoint/2010/main" val="881337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متن سرو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C4FED-6A8B-F04B-AE90-FABAA11D13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5893435"/>
          </a:xfrm>
        </p:spPr>
        <p:txBody>
          <a:bodyPr>
            <a:normAutofit/>
          </a:bodyPr>
          <a:lstStyle>
            <a:lvl1pPr algn="ctr" rtl="1">
              <a:lnSpc>
                <a:spcPct val="140000"/>
              </a:lnSpc>
              <a:defRPr sz="6000"/>
            </a:lvl1pPr>
          </a:lstStyle>
          <a:p>
            <a:r>
              <a:rPr lang="fa-IR" dirty="0"/>
              <a:t>متن سرود را وارد کنید</a:t>
            </a:r>
          </a:p>
        </p:txBody>
      </p:sp>
    </p:spTree>
    <p:extLst>
      <p:ext uri="{BB962C8B-B14F-4D97-AF65-F5344CB8AC3E}">
        <p14:creationId xmlns:p14="http://schemas.microsoft.com/office/powerpoint/2010/main" val="1542811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ABE9009-D06F-AB47-9649-07B2D9888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fa-I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9711A5-B45D-4642-BBA0-03D52B7F51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F2C5BE-3749-4F4F-B7DB-A91674814C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63759D-911D-494C-8F9B-92FA57A3BCAE}" type="datetime1">
              <a:rPr lang="en-GB" smtClean="0"/>
              <a:t>25/11/2020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8C2ED1-2F45-B94B-A695-847DE0BDEA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662F30-62DB-9E48-BB13-96BF45E863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6D761-2599-B34A-AD2A-083B385A2FE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433566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dt="0"/>
  <p:txStyles>
    <p:titleStyle>
      <a:lvl1pPr algn="ctr" defTabSz="914400" rtl="1" eaLnBrk="1" latinLnBrk="0" hangingPunct="1">
        <a:lnSpc>
          <a:spcPct val="90000"/>
        </a:lnSpc>
        <a:spcBef>
          <a:spcPct val="0"/>
        </a:spcBef>
        <a:buNone/>
        <a:defRPr sz="4400" b="1" i="0" kern="1200">
          <a:ln w="25400">
            <a:solidFill>
              <a:schemeClr val="bg1"/>
            </a:solidFill>
          </a:ln>
          <a:solidFill>
            <a:srgbClr val="940000"/>
          </a:solidFill>
          <a:effectLst>
            <a:outerShdw blurRad="203200" dir="5400000" algn="ctr" rotWithShape="0">
              <a:schemeClr val="tx1"/>
            </a:outerShdw>
          </a:effectLst>
          <a:latin typeface="IRANSans Black" panose="020B0506030804020204" pitchFamily="34" charset="-78"/>
          <a:ea typeface="+mj-ea"/>
          <a:cs typeface="IRANSans Black" panose="020B0506030804020204" pitchFamily="34" charset="-78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i="0" kern="1200">
          <a:solidFill>
            <a:schemeClr val="tx1"/>
          </a:solidFill>
          <a:latin typeface="IRANSans Black" panose="020B0506030804020204" pitchFamily="34" charset="-78"/>
          <a:ea typeface="+mn-ea"/>
          <a:cs typeface="IRANSans Black" panose="020B0506030804020204" pitchFamily="34" charset="-78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1" i="0" kern="1200">
          <a:solidFill>
            <a:schemeClr val="tx1"/>
          </a:solidFill>
          <a:latin typeface="IRANSans Black" panose="020B0506030804020204" pitchFamily="34" charset="-78"/>
          <a:ea typeface="+mn-ea"/>
          <a:cs typeface="IRANSans Black" panose="020B0506030804020204" pitchFamily="34" charset="-78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1" i="0" kern="1200">
          <a:solidFill>
            <a:schemeClr val="tx1"/>
          </a:solidFill>
          <a:latin typeface="IRANSans Black" panose="020B0506030804020204" pitchFamily="34" charset="-78"/>
          <a:ea typeface="+mn-ea"/>
          <a:cs typeface="IRANSans Black" panose="020B0506030804020204" pitchFamily="34" charset="-78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i="0" kern="1200">
          <a:solidFill>
            <a:schemeClr val="tx1"/>
          </a:solidFill>
          <a:latin typeface="IRANSans Black" panose="020B0506030804020204" pitchFamily="34" charset="-78"/>
          <a:ea typeface="+mn-ea"/>
          <a:cs typeface="IRANSans Black" panose="020B0506030804020204" pitchFamily="34" charset="-78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i="0" kern="1200">
          <a:solidFill>
            <a:schemeClr val="tx1"/>
          </a:solidFill>
          <a:latin typeface="IRANSans Black" panose="020B0506030804020204" pitchFamily="34" charset="-78"/>
          <a:ea typeface="+mn-ea"/>
          <a:cs typeface="IRANSans Black" panose="020B0506030804020204" pitchFamily="34" charset="-78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FC343-3E8A-764B-A904-E564A0491D1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0"/>
            <a:r>
              <a:rPr lang="fa-IR" dirty="0"/>
              <a:t>بود و نبود من</a:t>
            </a:r>
          </a:p>
        </p:txBody>
      </p:sp>
    </p:spTree>
    <p:extLst>
      <p:ext uri="{BB962C8B-B14F-4D97-AF65-F5344CB8AC3E}">
        <p14:creationId xmlns:p14="http://schemas.microsoft.com/office/powerpoint/2010/main" val="1538958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1049000" cy="5893435"/>
          </a:xfrm>
        </p:spPr>
        <p:txBody>
          <a:bodyPr>
            <a:normAutofit/>
          </a:bodyPr>
          <a:lstStyle/>
          <a:p>
            <a:r>
              <a:rPr lang="fa-IR" dirty="0"/>
              <a:t>پدر آسمانی، خدای من تویی</a:t>
            </a:r>
            <a:br>
              <a:rPr lang="fa-IR" dirty="0"/>
            </a:br>
            <a:r>
              <a:rPr lang="fa-IR" dirty="0"/>
              <a:t>در سحر تو را جویم</a:t>
            </a:r>
            <a:br>
              <a:rPr lang="fa-IR" dirty="0"/>
            </a:br>
            <a:r>
              <a:rPr lang="fa-IR" dirty="0"/>
              <a:t>به حضورت آیم، </a:t>
            </a:r>
            <a:r>
              <a:rPr lang="fa-IR" dirty="0" err="1"/>
              <a:t>دست‌ها</a:t>
            </a:r>
            <a:r>
              <a:rPr lang="fa-IR" dirty="0"/>
              <a:t> بلند کنم</a:t>
            </a:r>
            <a:br>
              <a:rPr lang="fa-IR" dirty="0"/>
            </a:br>
            <a:r>
              <a:rPr lang="fa-IR" dirty="0"/>
              <a:t>تا جلالت را ببینم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317AD95-01C1-B14D-AB7E-95376CFD05B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562876" y="6261351"/>
            <a:ext cx="279832" cy="2798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2ADECD0-0575-7948-8084-8ECE79F943B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753820" y="6261351"/>
            <a:ext cx="279832" cy="2798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54C6FF3-8E91-BB42-B195-C4498ED11D1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158348" y="6261351"/>
            <a:ext cx="279832" cy="27983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8049401-DC4D-D044-B310-88E2F1B6F5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7404" y="6261351"/>
            <a:ext cx="279832" cy="27983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CA1B4FA-211A-304F-B5D5-A29556C0D24D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349292" y="6261351"/>
            <a:ext cx="279832" cy="27983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70718FC-1580-2B4B-A543-D3345292560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944764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878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1049000" cy="5893435"/>
          </a:xfrm>
        </p:spPr>
        <p:txBody>
          <a:bodyPr>
            <a:normAutofit/>
          </a:bodyPr>
          <a:lstStyle/>
          <a:p>
            <a:r>
              <a:rPr lang="fa-IR" dirty="0"/>
              <a:t>بود و نبود من، دار و </a:t>
            </a:r>
            <a:r>
              <a:rPr lang="fa-IR" dirty="0" err="1"/>
              <a:t>ندار</a:t>
            </a:r>
            <a:r>
              <a:rPr lang="fa-IR" dirty="0"/>
              <a:t> من</a:t>
            </a:r>
            <a:br>
              <a:rPr lang="fa-IR" dirty="0"/>
            </a:br>
            <a:r>
              <a:rPr lang="fa-IR" dirty="0"/>
              <a:t>از عمق دل تو را </a:t>
            </a:r>
            <a:r>
              <a:rPr lang="fa-IR" dirty="0" err="1"/>
              <a:t>می‌پرستم</a:t>
            </a:r>
            <a:br>
              <a:rPr lang="fa-IR" dirty="0"/>
            </a:br>
            <a:r>
              <a:rPr lang="fa-IR" dirty="0"/>
              <a:t>بود و نبود من، دار و </a:t>
            </a:r>
            <a:r>
              <a:rPr lang="fa-IR" dirty="0" err="1"/>
              <a:t>ندار</a:t>
            </a:r>
            <a:r>
              <a:rPr lang="fa-IR" dirty="0"/>
              <a:t> من</a:t>
            </a:r>
            <a:br>
              <a:rPr lang="fa-IR" dirty="0"/>
            </a:br>
            <a:r>
              <a:rPr lang="fa-IR" dirty="0"/>
              <a:t>از عمق دل تو را دوست دارم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317AD95-01C1-B14D-AB7E-95376CFD05B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562876" y="6261351"/>
            <a:ext cx="279832" cy="2798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2ADECD0-0575-7948-8084-8ECE79F943B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753820" y="6261351"/>
            <a:ext cx="279832" cy="2798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54C6FF3-8E91-BB42-B195-C4498ED11D1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158348" y="6261351"/>
            <a:ext cx="279832" cy="27983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8049401-DC4D-D044-B310-88E2F1B6F52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67404" y="6261351"/>
            <a:ext cx="279832" cy="27983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CA1B4FA-211A-304F-B5D5-A29556C0D24D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349292" y="6261351"/>
            <a:ext cx="279832" cy="27983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70718FC-1580-2B4B-A543-D3345292560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944764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9389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1049000" cy="5893435"/>
          </a:xfrm>
        </p:spPr>
        <p:txBody>
          <a:bodyPr>
            <a:normAutofit/>
          </a:bodyPr>
          <a:lstStyle/>
          <a:p>
            <a:r>
              <a:rPr lang="fa-IR" dirty="0"/>
              <a:t>عیسی </a:t>
            </a:r>
            <a:r>
              <a:rPr lang="fa-IR" dirty="0" err="1"/>
              <a:t>برهٔ</a:t>
            </a:r>
            <a:r>
              <a:rPr lang="fa-IR" dirty="0"/>
              <a:t> خدا، همیشه با وفا</a:t>
            </a:r>
            <a:br>
              <a:rPr lang="fa-IR" dirty="0"/>
            </a:br>
            <a:r>
              <a:rPr lang="fa-IR" dirty="0"/>
              <a:t>صخره نجات،‌ </a:t>
            </a:r>
            <a:r>
              <a:rPr lang="fa-IR" dirty="0" err="1"/>
              <a:t>قلعهٔ</a:t>
            </a:r>
            <a:r>
              <a:rPr lang="fa-IR" dirty="0"/>
              <a:t>‌ بلند</a:t>
            </a:r>
            <a:br>
              <a:rPr lang="fa-IR" dirty="0"/>
            </a:br>
            <a:r>
              <a:rPr lang="fa-IR" dirty="0"/>
              <a:t>به سوی تو دوم، تا که ساکن باشم</a:t>
            </a:r>
            <a:br>
              <a:rPr lang="fa-IR" dirty="0"/>
            </a:br>
            <a:r>
              <a:rPr lang="fa-IR" dirty="0"/>
              <a:t>در قدس تو ای خداوند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317AD95-01C1-B14D-AB7E-95376CFD05B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562876" y="6261351"/>
            <a:ext cx="279832" cy="2798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2ADECD0-0575-7948-8084-8ECE79F943B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753820" y="6261351"/>
            <a:ext cx="279832" cy="2798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54C6FF3-8E91-BB42-B195-C4498ED11D1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158348" y="6261351"/>
            <a:ext cx="279832" cy="27983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8049401-DC4D-D044-B310-88E2F1B6F52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67404" y="6261351"/>
            <a:ext cx="279832" cy="27983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CA1B4FA-211A-304F-B5D5-A29556C0D24D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349292" y="6261351"/>
            <a:ext cx="279832" cy="27983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70718FC-1580-2B4B-A543-D3345292560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944764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3624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1049000" cy="5893435"/>
          </a:xfrm>
        </p:spPr>
        <p:txBody>
          <a:bodyPr>
            <a:normAutofit/>
          </a:bodyPr>
          <a:lstStyle/>
          <a:p>
            <a:r>
              <a:rPr lang="fa-IR" dirty="0"/>
              <a:t>بود و نبود من، دار و </a:t>
            </a:r>
            <a:r>
              <a:rPr lang="fa-IR" dirty="0" err="1"/>
              <a:t>ندار</a:t>
            </a:r>
            <a:r>
              <a:rPr lang="fa-IR" dirty="0"/>
              <a:t> من</a:t>
            </a:r>
            <a:br>
              <a:rPr lang="fa-IR" dirty="0"/>
            </a:br>
            <a:r>
              <a:rPr lang="fa-IR" dirty="0"/>
              <a:t>از عمق دل تو را </a:t>
            </a:r>
            <a:r>
              <a:rPr lang="fa-IR" dirty="0" err="1"/>
              <a:t>می‌پرستم</a:t>
            </a:r>
            <a:br>
              <a:rPr lang="fa-IR" dirty="0"/>
            </a:br>
            <a:r>
              <a:rPr lang="fa-IR" dirty="0"/>
              <a:t>بود و نبود من، دار و </a:t>
            </a:r>
            <a:r>
              <a:rPr lang="fa-IR" dirty="0" err="1"/>
              <a:t>ندار</a:t>
            </a:r>
            <a:r>
              <a:rPr lang="fa-IR" dirty="0"/>
              <a:t> من</a:t>
            </a:r>
            <a:br>
              <a:rPr lang="fa-IR" dirty="0"/>
            </a:br>
            <a:r>
              <a:rPr lang="fa-IR" dirty="0"/>
              <a:t>از عمق دل تو را دوست دارم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317AD95-01C1-B14D-AB7E-95376CFD05B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562876" y="6261351"/>
            <a:ext cx="279832" cy="2798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2ADECD0-0575-7948-8084-8ECE79F943B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753820" y="6261351"/>
            <a:ext cx="279832" cy="2798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54C6FF3-8E91-BB42-B195-C4498ED11D1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158348" y="6261351"/>
            <a:ext cx="279832" cy="27983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8049401-DC4D-D044-B310-88E2F1B6F52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67404" y="6261351"/>
            <a:ext cx="279832" cy="27983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CA1B4FA-211A-304F-B5D5-A29556C0D24D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349292" y="6261351"/>
            <a:ext cx="279832" cy="27983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70718FC-1580-2B4B-A543-D3345292560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944764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1641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1049000" cy="5893435"/>
          </a:xfrm>
        </p:spPr>
        <p:txBody>
          <a:bodyPr>
            <a:normAutofit/>
          </a:bodyPr>
          <a:lstStyle/>
          <a:p>
            <a:r>
              <a:rPr lang="fa-IR" dirty="0" err="1"/>
              <a:t>روح‌القدس</a:t>
            </a:r>
            <a:r>
              <a:rPr lang="fa-IR" dirty="0"/>
              <a:t> خدا پر کن تازه مرا</a:t>
            </a:r>
            <a:br>
              <a:rPr lang="fa-IR" dirty="0"/>
            </a:br>
            <a:r>
              <a:rPr lang="fa-IR" dirty="0" err="1"/>
              <a:t>کاسه‌ام</a:t>
            </a:r>
            <a:r>
              <a:rPr lang="fa-IR" dirty="0"/>
              <a:t> را بلند کنم</a:t>
            </a:r>
            <a:br>
              <a:rPr lang="fa-IR" dirty="0"/>
            </a:br>
            <a:r>
              <a:rPr lang="fa-IR" dirty="0"/>
              <a:t>قوت ببخش مرا، تقدیس کن قلبم را</a:t>
            </a:r>
            <a:br>
              <a:rPr lang="fa-IR" dirty="0"/>
            </a:br>
            <a:r>
              <a:rPr lang="fa-IR" dirty="0"/>
              <a:t>تا عیسی را جلال دهم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317AD95-01C1-B14D-AB7E-95376CFD05B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562876" y="6261351"/>
            <a:ext cx="279832" cy="2798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2ADECD0-0575-7948-8084-8ECE79F943B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753820" y="6261351"/>
            <a:ext cx="279832" cy="2798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54C6FF3-8E91-BB42-B195-C4498ED11D1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158348" y="6261351"/>
            <a:ext cx="279832" cy="27983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8049401-DC4D-D044-B310-88E2F1B6F52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67404" y="6261351"/>
            <a:ext cx="279832" cy="27983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CA1B4FA-211A-304F-B5D5-A29556C0D24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5349292" y="6261351"/>
            <a:ext cx="279832" cy="27983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70718FC-1580-2B4B-A543-D3345292560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944764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414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1049000" cy="5893435"/>
          </a:xfrm>
        </p:spPr>
        <p:txBody>
          <a:bodyPr>
            <a:normAutofit/>
          </a:bodyPr>
          <a:lstStyle/>
          <a:p>
            <a:r>
              <a:rPr lang="fa-IR" dirty="0"/>
              <a:t>بود و نبود من، دار و </a:t>
            </a:r>
            <a:r>
              <a:rPr lang="fa-IR" dirty="0" err="1"/>
              <a:t>ندار</a:t>
            </a:r>
            <a:r>
              <a:rPr lang="fa-IR" dirty="0"/>
              <a:t> من</a:t>
            </a:r>
            <a:br>
              <a:rPr lang="fa-IR" dirty="0"/>
            </a:br>
            <a:r>
              <a:rPr lang="fa-IR" dirty="0"/>
              <a:t>از عمق دل تو را </a:t>
            </a:r>
            <a:r>
              <a:rPr lang="fa-IR" dirty="0" err="1"/>
              <a:t>می‌پرستم</a:t>
            </a:r>
            <a:br>
              <a:rPr lang="fa-IR" dirty="0"/>
            </a:br>
            <a:r>
              <a:rPr lang="fa-IR" dirty="0"/>
              <a:t>بود و نبود من، دار و </a:t>
            </a:r>
            <a:r>
              <a:rPr lang="fa-IR" dirty="0" err="1"/>
              <a:t>ندار</a:t>
            </a:r>
            <a:r>
              <a:rPr lang="fa-IR" dirty="0"/>
              <a:t> من</a:t>
            </a:r>
            <a:br>
              <a:rPr lang="fa-IR" dirty="0"/>
            </a:br>
            <a:r>
              <a:rPr lang="fa-IR" dirty="0"/>
              <a:t>از عمق دل تو را دوست دارم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317AD95-01C1-B14D-AB7E-95376CFD05B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562876" y="6261351"/>
            <a:ext cx="279832" cy="2798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2ADECD0-0575-7948-8084-8ECE79F943B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753820" y="6261351"/>
            <a:ext cx="279832" cy="2798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54C6FF3-8E91-BB42-B195-C4498ED11D1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158348" y="6261351"/>
            <a:ext cx="279832" cy="27983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8049401-DC4D-D044-B310-88E2F1B6F52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67404" y="6261351"/>
            <a:ext cx="279832" cy="27983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CA1B4FA-211A-304F-B5D5-A29556C0D24D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349292" y="6261351"/>
            <a:ext cx="279832" cy="27983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70718FC-1580-2B4B-A543-D3345292560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944764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2844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سرودنامه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roodnameh" id="{353AF105-E9E2-4448-A148-EB181C77939D}" vid="{5490AFD9-3ECC-E14D-81FB-AA51E3C6D09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سرودنامه</Template>
  <TotalTime>783</TotalTime>
  <Words>187</Words>
  <Application>Microsoft Macintosh PowerPoint</Application>
  <PresentationFormat>Widescreen</PresentationFormat>
  <Paragraphs>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Calibri</vt:lpstr>
      <vt:lpstr>IRANSans Black</vt:lpstr>
      <vt:lpstr>Arial</vt:lpstr>
      <vt:lpstr>سرودنامه</vt:lpstr>
      <vt:lpstr>بود و نبود من</vt:lpstr>
      <vt:lpstr>پدر آسمانی، خدای من تویی در سحر تو را جویم به حضورت آیم، دست‌ها بلند کنم تا جلالت را ببینم</vt:lpstr>
      <vt:lpstr>بود و نبود من، دار و ندار من از عمق دل تو را می‌پرستم بود و نبود من، دار و ندار من از عمق دل تو را دوست دارم</vt:lpstr>
      <vt:lpstr>عیسی برهٔ خدا، همیشه با وفا صخره نجات،‌ قلعهٔ‌ بلند به سوی تو دوم، تا که ساکن باشم در قدس تو ای خداوند</vt:lpstr>
      <vt:lpstr>بود و نبود من، دار و ندار من از عمق دل تو را می‌پرستم بود و نبود من، دار و ندار من از عمق دل تو را دوست دارم</vt:lpstr>
      <vt:lpstr>روح‌القدس خدا پر کن تازه مرا کاسه‌ام را بلند کنم قوت ببخش مرا، تقدیس کن قلبم را تا عیسی را جلال دهم</vt:lpstr>
      <vt:lpstr>بود و نبود من، دار و ندار من از عمق دل تو را می‌پرستم بود و نبود من، دار و ندار من از عمق دل تو را دوست دارم</vt:lpstr>
    </vt:vector>
  </TitlesOfParts>
  <Manager/>
  <Company>www.salammasihi.com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ای عیسی نزدم بیا</dc:title>
  <dc:subject/>
  <dc:creator>سلام مسیحی</dc:creator>
  <cp:keywords/>
  <dc:description/>
  <cp:lastModifiedBy>Hussein Amiri</cp:lastModifiedBy>
  <cp:revision>41</cp:revision>
  <dcterms:created xsi:type="dcterms:W3CDTF">2019-11-23T21:59:34Z</dcterms:created>
  <dcterms:modified xsi:type="dcterms:W3CDTF">2020-11-25T13:04:37Z</dcterms:modified>
  <cp:category/>
</cp:coreProperties>
</file>