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IRANSans Black" panose="020B0506030804020204" pitchFamily="34" charset="-78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77"/>
    <p:restoredTop sz="94638"/>
  </p:normalViewPr>
  <p:slideViewPr>
    <p:cSldViewPr snapToGrid="0" snapToObjects="1">
      <p:cViewPr>
        <p:scale>
          <a:sx n="120" d="100"/>
          <a:sy n="120" d="100"/>
        </p:scale>
        <p:origin x="2168" y="20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handoutMaster" Target="handoutMasters/handout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1442/11/14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1442/11/14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23/06/2021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fa-IR" dirty="0"/>
              <a:t>بسرای اقرار کن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هست </a:t>
            </a:r>
            <a:r>
              <a:rPr lang="fa-IR" dirty="0" err="1"/>
              <a:t>خداوندت</a:t>
            </a:r>
            <a:br>
              <a:rPr lang="en-GB" dirty="0"/>
            </a:br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هست خداوند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هست </a:t>
            </a:r>
            <a:r>
              <a:rPr lang="fa-IR" dirty="0" err="1"/>
              <a:t>خداوندت</a:t>
            </a:r>
            <a:br>
              <a:rPr lang="fa-IR" dirty="0"/>
            </a:br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هست خداوند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6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اوه عیسی، تویی شاه شاهان</a:t>
            </a:r>
            <a:br>
              <a:rPr lang="en-GB" dirty="0"/>
            </a:br>
            <a:r>
              <a:rPr lang="fa-IR" dirty="0"/>
              <a:t>اوه عیسی، تویی رب </a:t>
            </a:r>
            <a:r>
              <a:rPr lang="fa-IR" dirty="0" err="1"/>
              <a:t>الرباب</a:t>
            </a:r>
            <a:br>
              <a:rPr lang="en-GB" dirty="0"/>
            </a:br>
            <a:r>
              <a:rPr lang="fa-IR" dirty="0"/>
              <a:t>اوه عیسی، همگان </a:t>
            </a:r>
            <a:r>
              <a:rPr lang="fa-IR" dirty="0" err="1"/>
              <a:t>سرایند</a:t>
            </a:r>
            <a:br>
              <a:rPr lang="en-GB" dirty="0"/>
            </a:br>
            <a:r>
              <a:rPr lang="fa-IR" dirty="0"/>
              <a:t>اوه عیسی، شایسته جلال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361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غلبه یافته</a:t>
            </a:r>
            <a:br>
              <a:rPr lang="en-GB" dirty="0"/>
            </a:br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غلبه یافت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647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غلبه یافته</a:t>
            </a:r>
            <a:br>
              <a:rPr lang="en-GB" dirty="0"/>
            </a:br>
            <a:r>
              <a:rPr lang="fa-IR" dirty="0"/>
              <a:t>بسرای اقرار کن</a:t>
            </a:r>
            <a:br>
              <a:rPr lang="fa-IR" dirty="0"/>
            </a:br>
            <a:r>
              <a:rPr lang="fa-IR" dirty="0"/>
              <a:t>عیسی غلبه یافت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593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/>
              <a:t>اوه عیسی، تویی شاه شاهان</a:t>
            </a:r>
            <a:br>
              <a:rPr lang="en-GB" dirty="0"/>
            </a:br>
            <a:r>
              <a:rPr lang="fa-IR" dirty="0"/>
              <a:t>اوه عیسی، تویی رب </a:t>
            </a:r>
            <a:r>
              <a:rPr lang="fa-IR" dirty="0" err="1"/>
              <a:t>الرباب</a:t>
            </a:r>
            <a:br>
              <a:rPr lang="en-GB" dirty="0"/>
            </a:br>
            <a:r>
              <a:rPr lang="fa-IR" dirty="0"/>
              <a:t>اوه عیسی، همگان </a:t>
            </a:r>
            <a:r>
              <a:rPr lang="fa-IR" dirty="0" err="1"/>
              <a:t>سرایند</a:t>
            </a:r>
            <a:br>
              <a:rPr lang="en-GB" dirty="0"/>
            </a:br>
            <a:r>
              <a:rPr lang="fa-IR" dirty="0"/>
              <a:t>اوه عیسی، شایسته جلال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8704E1B-46B3-FA48-B9E6-6DA17E1D63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5458" y="6261351"/>
            <a:ext cx="279832" cy="27983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59988" y="6261351"/>
            <a:ext cx="279832" cy="2798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37B2A2C-B226-B046-A385-08AFBEA5D66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0928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7650" y="6261351"/>
            <a:ext cx="279832" cy="2798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56429B-64DB-FE43-8236-75034E0425C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964518" y="6261351"/>
            <a:ext cx="279832" cy="2798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5465FA-1DF9-6444-A754-D81B3AD26691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52180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984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1628</TotalTime>
  <Words>113</Words>
  <Application>Microsoft Macintosh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IRANSans Black</vt:lpstr>
      <vt:lpstr>Calibri</vt:lpstr>
      <vt:lpstr>Arial</vt:lpstr>
      <vt:lpstr>سرودنامه</vt:lpstr>
      <vt:lpstr>بسرای اقرار کن</vt:lpstr>
      <vt:lpstr>بسرای اقرار کن عیسی هست خداوندت بسرای اقرار کن عیسی هست خداوند</vt:lpstr>
      <vt:lpstr>بسرای اقرار کن عیسی هست خداوندت بسرای اقرار کن عیسی هست خداوند</vt:lpstr>
      <vt:lpstr>اوه عیسی، تویی شاه شاهان اوه عیسی، تویی رب الرباب اوه عیسی، همگان سرایند اوه عیسی، شایسته جلال</vt:lpstr>
      <vt:lpstr>بسرای اقرار کن عیسی غلبه یافته بسرای اقرار کن عیسی غلبه یافت</vt:lpstr>
      <vt:lpstr>بسرای اقرار کن عیسی غلبه یافته بسرای اقرار کن عیسی غلبه یافت</vt:lpstr>
      <vt:lpstr>اوه عیسی، تویی شاه شاهان اوه عیسی، تویی رب الرباب اوه عیسی، همگان سرایند اوه عیسی، شایسته جلال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37</cp:revision>
  <dcterms:created xsi:type="dcterms:W3CDTF">2019-11-23T21:59:34Z</dcterms:created>
  <dcterms:modified xsi:type="dcterms:W3CDTF">2021-06-23T10:06:13Z</dcterms:modified>
  <cp:category/>
</cp:coreProperties>
</file>