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RANSans Black" panose="020B0506030804020204" pitchFamily="34" charset="-78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22"/>
    <p:restoredTop sz="94638"/>
  </p:normalViewPr>
  <p:slideViewPr>
    <p:cSldViewPr snapToGrid="0" snapToObjects="1">
      <p:cViewPr varScale="1">
        <p:scale>
          <a:sx n="198" d="100"/>
          <a:sy n="198" d="100"/>
        </p:scale>
        <p:origin x="200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08/06/2020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ای دوست بیا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دوست بیا</a:t>
            </a:r>
            <a:br>
              <a:rPr lang="fa-IR" dirty="0"/>
            </a:br>
            <a:r>
              <a:rPr lang="fa-IR" dirty="0"/>
              <a:t>راحت این قلب حزین باش</a:t>
            </a:r>
            <a:br>
              <a:rPr lang="fa-IR" dirty="0"/>
            </a:br>
            <a:r>
              <a:rPr lang="fa-IR" dirty="0"/>
              <a:t>تو نور جهانی</a:t>
            </a:r>
            <a:br>
              <a:rPr lang="fa-IR" dirty="0"/>
            </a:br>
            <a:r>
              <a:rPr lang="fa-IR" dirty="0"/>
              <a:t>به دلم جایگزین باش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0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3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3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FFCEDC-6673-E343-B742-7192B1477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وقتی که به ظلمت گردیده گرفتار</a:t>
            </a:r>
            <a:br>
              <a:rPr lang="fa-IR" dirty="0"/>
            </a:br>
            <a:r>
              <a:rPr lang="fa-IR" dirty="0"/>
              <a:t>وقتی که مددکار عاجز شده از کار</a:t>
            </a:r>
            <a:br>
              <a:rPr lang="fa-IR" dirty="0"/>
            </a:br>
            <a:r>
              <a:rPr lang="fa-IR" dirty="0"/>
              <a:t>وقتی سفر عمر بر من شده دشوار</a:t>
            </a:r>
            <a:br>
              <a:rPr lang="fa-IR" dirty="0"/>
            </a:br>
            <a:r>
              <a:rPr lang="fa-IR" dirty="0"/>
              <a:t>باز آی و </a:t>
            </a:r>
            <a:r>
              <a:rPr lang="fa-IR" dirty="0" err="1"/>
              <a:t>نجاتم</a:t>
            </a:r>
            <a:r>
              <a:rPr lang="fa-IR" dirty="0"/>
              <a:t> ده و هم رهبر من باش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A7EEBD-C295-7542-A248-F19071891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0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127076-EE79-2B44-8B66-595BA08F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3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FE0588-E102-0E47-AC5C-C75831F3AD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82790F-EE71-F041-9A28-1BED2247C3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ACB8E0-0ED6-5C4F-A6E0-343930B260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4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554C84-9A8D-BC4D-80DA-0CF5D7CE9D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3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6F3D46-1A25-E846-84C5-20FF1BCBF8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96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دوست بیا</a:t>
            </a:r>
            <a:br>
              <a:rPr lang="fa-IR" dirty="0"/>
            </a:br>
            <a:r>
              <a:rPr lang="fa-IR" dirty="0"/>
              <a:t>راحت این قلب حزین باش</a:t>
            </a:r>
            <a:br>
              <a:rPr lang="fa-IR" dirty="0"/>
            </a:br>
            <a:r>
              <a:rPr lang="fa-IR" dirty="0"/>
              <a:t>تو نور جهانی</a:t>
            </a:r>
            <a:br>
              <a:rPr lang="fa-IR" dirty="0"/>
            </a:br>
            <a:r>
              <a:rPr lang="fa-IR" dirty="0"/>
              <a:t>به دلم جایگزین باش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6D897F-16EE-094D-A1C1-F6EDA2E6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60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96ED58-B5E9-D94B-9C02-500187098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3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F7153D-E083-1548-8F3D-79C32E5CE7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01D6BF-01E2-DB46-8A45-7DBD9B5AA9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9A19E3-712C-964A-916A-58A1480D37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4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6176C2-B590-9A46-83B7-C440D92DBD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3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94F3B5-208F-3747-B73D-1024B9C42E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96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هستم به تو محتاج هر ساعت و هرآن</a:t>
            </a:r>
            <a:br>
              <a:rPr lang="fa-IR" dirty="0"/>
            </a:br>
            <a:r>
              <a:rPr lang="fa-IR" dirty="0"/>
              <a:t>فیض تو رهاند از قدرت شیطان</a:t>
            </a:r>
            <a:br>
              <a:rPr lang="fa-IR" dirty="0"/>
            </a:br>
            <a:r>
              <a:rPr lang="fa-IR" dirty="0"/>
              <a:t>در تیرگی ابر، در </a:t>
            </a:r>
            <a:r>
              <a:rPr lang="fa-IR" dirty="0" err="1"/>
              <a:t>نورِ</a:t>
            </a:r>
            <a:r>
              <a:rPr lang="fa-IR" dirty="0"/>
              <a:t> درخشان</a:t>
            </a:r>
            <a:br>
              <a:rPr lang="fa-IR" dirty="0"/>
            </a:br>
            <a:r>
              <a:rPr lang="fa-IR" dirty="0"/>
              <a:t>پیوسته </a:t>
            </a:r>
            <a:r>
              <a:rPr lang="fa-IR" dirty="0" err="1"/>
              <a:t>به‌هر</a:t>
            </a:r>
            <a:r>
              <a:rPr lang="fa-IR" dirty="0"/>
              <a:t> جای مرا یار و معین باش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B22357-9E09-BF4E-85A1-CD467DF4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0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02E59A-25BF-DB4C-A1C8-35CB7D554E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3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2E0D11-D433-DF46-B842-D4F7E6202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08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240AC1-BDDC-7247-BDAD-E6D345C4BB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5DE5F6-BCE4-8648-846B-EC2D08F0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4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BBFA9E-3A66-DA49-846C-8A8A44C289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3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9F3929-933C-5140-B16D-283C1F7B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96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دوست بیا</a:t>
            </a:r>
            <a:br>
              <a:rPr lang="fa-IR" dirty="0"/>
            </a:br>
            <a:r>
              <a:rPr lang="fa-IR" dirty="0"/>
              <a:t>راحت این قلب حزین باش</a:t>
            </a:r>
            <a:br>
              <a:rPr lang="fa-IR" dirty="0"/>
            </a:br>
            <a:r>
              <a:rPr lang="fa-IR" dirty="0"/>
              <a:t>تو نور جهانی</a:t>
            </a:r>
            <a:br>
              <a:rPr lang="fa-IR" dirty="0"/>
            </a:br>
            <a:r>
              <a:rPr lang="fa-IR" dirty="0"/>
              <a:t>به دلم جایگزین باش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EC3811-FCB8-F44E-835A-BD470E8E06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0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BA7D92-2563-1846-BDE8-081A931B02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3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6AEC3E-85EC-8245-9F2D-F232543E39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3D0610-524E-8E43-B5A0-2F0F5437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18440-000F-9446-A68A-B9B6E627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4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DBD8AC-1057-014C-AC81-57C56981B9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3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0A4DE7-E975-2E4E-BB72-8D8EB1A157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96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چون صبح سعادت طالع </a:t>
            </a:r>
            <a:r>
              <a:rPr lang="fa-IR" dirty="0" err="1"/>
              <a:t>زسما</a:t>
            </a:r>
            <a:r>
              <a:rPr lang="fa-IR" dirty="0"/>
              <a:t> شد</a:t>
            </a:r>
            <a:br>
              <a:rPr lang="fa-IR" dirty="0"/>
            </a:br>
            <a:r>
              <a:rPr lang="fa-IR" dirty="0"/>
              <a:t>هر سایه عبث بود، در نور فنا شد</a:t>
            </a:r>
            <a:br>
              <a:rPr lang="fa-IR" dirty="0"/>
            </a:br>
            <a:r>
              <a:rPr lang="fa-IR" dirty="0"/>
              <a:t>پیدایش گیتی بر نور بنا شد</a:t>
            </a:r>
            <a:br>
              <a:rPr lang="fa-IR" dirty="0"/>
            </a:br>
            <a:r>
              <a:rPr lang="fa-IR" dirty="0"/>
              <a:t>ای </a:t>
            </a:r>
            <a:r>
              <a:rPr lang="fa-IR" dirty="0" err="1"/>
              <a:t>نورِ</a:t>
            </a:r>
            <a:r>
              <a:rPr lang="fa-IR" dirty="0"/>
              <a:t> حقیقی تو مرا </a:t>
            </a:r>
            <a:r>
              <a:rPr lang="fa-IR" dirty="0" err="1"/>
              <a:t>نورِ</a:t>
            </a:r>
            <a:r>
              <a:rPr lang="fa-IR" dirty="0"/>
              <a:t> یقین باش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561641-871B-C946-80CE-97FF538F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0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EE10E7-63AF-6746-94D6-01B3C3A3DE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3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F93FEC-29B9-1848-B73F-406B973F65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C1B4A-301C-0442-8156-4E21766318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DC8085-4B27-1F4D-AFD4-02A61289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4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A739A8-1E8D-2E49-BC48-597EF34B5F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4703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93830B-8267-924D-9C4C-F604753D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96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دوست بیا</a:t>
            </a:r>
            <a:br>
              <a:rPr lang="fa-IR" dirty="0"/>
            </a:br>
            <a:r>
              <a:rPr lang="fa-IR" dirty="0"/>
              <a:t>راحت این قلب حزین باش</a:t>
            </a:r>
            <a:br>
              <a:rPr lang="fa-IR" dirty="0"/>
            </a:br>
            <a:r>
              <a:rPr lang="fa-IR" dirty="0"/>
              <a:t>تو نور جهانی</a:t>
            </a:r>
            <a:br>
              <a:rPr lang="fa-IR" dirty="0"/>
            </a:br>
            <a:r>
              <a:rPr lang="fa-IR" dirty="0"/>
              <a:t>به دلم جایگزین باش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EEDEB6-5230-B74C-AFF6-CC7C69B963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0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FDCE97-90D4-D94C-80A1-3684FA4F74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36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FDBB93-2BAF-D348-9500-4AB9E3CCED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059461-1EB6-A347-BAD0-9265582E5B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9B5A0-B6E1-6343-8050-FF0F9EEA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504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67525F-BB90-E740-AD57-DC383D573FD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3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1D87D7-341E-6148-BDB3-A291978E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96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416</TotalTime>
  <Words>172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IRANSans Black</vt:lpstr>
      <vt:lpstr>Calibri</vt:lpstr>
      <vt:lpstr>Arial</vt:lpstr>
      <vt:lpstr>سرودنامه</vt:lpstr>
      <vt:lpstr>ای دوست بیا</vt:lpstr>
      <vt:lpstr>ای دوست بیا راحت این قلب حزین باش تو نور جهانی به دلم جایگزین باش</vt:lpstr>
      <vt:lpstr>وقتی که به ظلمت گردیده گرفتار وقتی که مددکار عاجز شده از کار وقتی سفر عمر بر من شده دشوار باز آی و نجاتم ده و هم رهبر من باش</vt:lpstr>
      <vt:lpstr>ای دوست بیا راحت این قلب حزین باش تو نور جهانی به دلم جایگزین باش</vt:lpstr>
      <vt:lpstr>هستم به تو محتاج هر ساعت و هرآن فیض تو رهاند از قدرت شیطان در تیرگی ابر، در نورِ درخشان پیوسته به‌هر جای مرا یار و معین باش</vt:lpstr>
      <vt:lpstr>ای دوست بیا راحت این قلب حزین باش تو نور جهانی به دلم جایگزین باش</vt:lpstr>
      <vt:lpstr>چون صبح سعادت طالع زسما شد هر سایه عبث بود، در نور فنا شد پیدایش گیتی بر نور بنا شد ای نورِ حقیقی تو مرا نورِ یقین باش</vt:lpstr>
      <vt:lpstr>ای دوست بیا راحت این قلب حزین باش تو نور جهانی به دلم جایگزین باش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27</cp:revision>
  <dcterms:created xsi:type="dcterms:W3CDTF">2019-11-23T21:59:34Z</dcterms:created>
  <dcterms:modified xsi:type="dcterms:W3CDTF">2020-06-08T14:28:15Z</dcterms:modified>
  <cp:category/>
</cp:coreProperties>
</file>