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RANSans Black" panose="020B0506030804020204" pitchFamily="34" charset="-78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1"/>
    <p:restoredTop sz="94638"/>
  </p:normalViewPr>
  <p:slideViewPr>
    <p:cSldViewPr snapToGrid="0" snapToObjects="1">
      <p:cViewPr>
        <p:scale>
          <a:sx n="78" d="100"/>
          <a:sy n="78" d="100"/>
        </p:scale>
        <p:origin x="504" y="1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04/05/2021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خداوند نور و </a:t>
            </a:r>
            <a:r>
              <a:rPr lang="fa-IR" dirty="0" err="1"/>
              <a:t>نجاتم</a:t>
            </a:r>
            <a:r>
              <a:rPr lang="fa-IR" dirty="0"/>
              <a:t> 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خداوند نور و </a:t>
            </a:r>
            <a:r>
              <a:rPr lang="fa-IR" dirty="0" err="1"/>
              <a:t>نجاتم</a:t>
            </a:r>
            <a:r>
              <a:rPr lang="fa-IR" dirty="0"/>
              <a:t> است</a:t>
            </a:r>
            <a:br>
              <a:rPr lang="fa-IR" dirty="0"/>
            </a:br>
            <a:r>
              <a:rPr lang="fa-IR" dirty="0"/>
              <a:t>پس از که ترسان باشم</a:t>
            </a:r>
            <a:br>
              <a:rPr lang="fa-IR" dirty="0"/>
            </a:br>
            <a:r>
              <a:rPr lang="fa-IR" dirty="0"/>
              <a:t>خداوند حافظ جانم است</a:t>
            </a:r>
            <a:br>
              <a:rPr lang="fa-IR" dirty="0"/>
            </a:br>
            <a:r>
              <a:rPr lang="fa-IR" dirty="0"/>
              <a:t>پس از که هراسان شوم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خداوند نور و </a:t>
            </a:r>
            <a:r>
              <a:rPr lang="fa-IR" dirty="0" err="1"/>
              <a:t>نجاتم</a:t>
            </a:r>
            <a:r>
              <a:rPr lang="fa-IR" dirty="0"/>
              <a:t> است</a:t>
            </a:r>
            <a:br>
              <a:rPr lang="fa-IR" dirty="0"/>
            </a:br>
            <a:r>
              <a:rPr lang="fa-IR" dirty="0"/>
              <a:t>پس از که ترسان باشم</a:t>
            </a:r>
            <a:br>
              <a:rPr lang="fa-IR" dirty="0"/>
            </a:br>
            <a:r>
              <a:rPr lang="fa-IR" dirty="0"/>
              <a:t>خداوند حافظ جانم است</a:t>
            </a:r>
            <a:br>
              <a:rPr lang="fa-IR" dirty="0"/>
            </a:br>
            <a:r>
              <a:rPr lang="fa-IR" dirty="0"/>
              <a:t>پس از که هراسان شوم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من آزادم، من آزادم</a:t>
            </a:r>
            <a:br>
              <a:rPr lang="fa-IR" dirty="0"/>
            </a:br>
            <a:r>
              <a:rPr lang="fa-IR" dirty="0"/>
              <a:t>آزادم در نام </a:t>
            </a:r>
            <a:r>
              <a:rPr lang="fa-IR" dirty="0" err="1"/>
              <a:t>خداوندم</a:t>
            </a:r>
            <a:r>
              <a:rPr lang="fa-IR" dirty="0"/>
              <a:t> عیسی</a:t>
            </a:r>
            <a:br>
              <a:rPr lang="fa-IR" dirty="0"/>
            </a:br>
            <a:r>
              <a:rPr lang="fa-IR" dirty="0"/>
              <a:t>من آزادم، من آزادم</a:t>
            </a:r>
            <a:br>
              <a:rPr lang="fa-IR" dirty="0"/>
            </a:br>
            <a:r>
              <a:rPr lang="fa-IR" dirty="0"/>
              <a:t>آزادم از لعنت، ترس و اسارت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2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من آزادم، من آزادم</a:t>
            </a:r>
            <a:br>
              <a:rPr lang="fa-IR" dirty="0"/>
            </a:br>
            <a:r>
              <a:rPr lang="fa-IR" dirty="0"/>
              <a:t>آزادم در نام </a:t>
            </a:r>
            <a:r>
              <a:rPr lang="fa-IR" dirty="0" err="1"/>
              <a:t>خداوندم</a:t>
            </a:r>
            <a:r>
              <a:rPr lang="fa-IR" dirty="0"/>
              <a:t> عیسی</a:t>
            </a:r>
            <a:br>
              <a:rPr lang="fa-IR" dirty="0"/>
            </a:br>
            <a:r>
              <a:rPr lang="fa-IR" dirty="0"/>
              <a:t>من آزادم، من آزادم</a:t>
            </a:r>
            <a:br>
              <a:rPr lang="fa-IR" dirty="0"/>
            </a:br>
            <a:r>
              <a:rPr lang="fa-IR" dirty="0"/>
              <a:t>آزادم از لعنت، ترس و اسارت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7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آزادم من، آزادم من</a:t>
            </a:r>
            <a:br>
              <a:rPr lang="fa-IR" dirty="0"/>
            </a:br>
            <a:r>
              <a:rPr lang="fa-IR" dirty="0"/>
              <a:t>آزادم من، در مسیح آزادم</a:t>
            </a:r>
            <a:br>
              <a:rPr lang="fa-IR" dirty="0"/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من، آزادم من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من، در مسیح آزادم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آزادم من، آزادم من</a:t>
            </a:r>
            <a:br>
              <a:rPr lang="fa-IR" dirty="0"/>
            </a:br>
            <a:r>
              <a:rPr lang="fa-IR" dirty="0"/>
              <a:t>آزادم من، در مسیح آزادم</a:t>
            </a:r>
            <a:br>
              <a:rPr lang="fa-IR" dirty="0"/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من، آزادم من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من، در مسیح آزادم</a:t>
            </a:r>
            <a:endParaRPr lang="fa-IR" sz="4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من آزادم، من آزادم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در نام </a:t>
            </a:r>
            <a:r>
              <a:rPr lang="fa-IR" dirty="0" err="1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خداوندم</a:t>
            </a: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 عیسی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من آزادم، من آزادم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از لعنت، ترس و اسارت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من آزادم، من آزادم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در نام </a:t>
            </a:r>
            <a:r>
              <a:rPr lang="fa-IR" dirty="0" err="1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خداوندم</a:t>
            </a: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 عیسی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من آزادم، من آزادم</a:t>
            </a:r>
            <a:b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</a:br>
            <a:r>
              <a:rPr lang="fa-IR" dirty="0">
                <a:ln w="25400">
                  <a:solidFill>
                    <a:prstClr val="white"/>
                  </a:solidFill>
                </a:ln>
                <a:effectLst>
                  <a:outerShdw blurRad="203200" dir="5400000" algn="ctr" rotWithShape="0">
                    <a:prstClr val="black"/>
                  </a:outerShdw>
                </a:effectLst>
              </a:rPr>
              <a:t>آزادم از لعنت، ترس و اسارت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73115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0407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79470" y="6261351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19489EC-4409-FF44-81AE-60F01FF5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5825" y="6261351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C265A-0E2D-704D-8EDE-A93702BF37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66760" y="6261351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8AE6D1-A3B5-2446-8522-29C8220329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344052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111B82C-CEBB-6445-9797-9F86778CBF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32698" y="6261351"/>
            <a:ext cx="279832" cy="279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AC8C24C-41C8-A94F-A1CE-B8D202432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26343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1003</TotalTime>
  <Words>199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IRANSans Black</vt:lpstr>
      <vt:lpstr>Calibri</vt:lpstr>
      <vt:lpstr>Arial</vt:lpstr>
      <vt:lpstr>سرودنامه</vt:lpstr>
      <vt:lpstr>خداوند نور و نجاتم است</vt:lpstr>
      <vt:lpstr>خداوند نور و نجاتم است پس از که ترسان باشم خداوند حافظ جانم است پس از که هراسان شوم</vt:lpstr>
      <vt:lpstr>خداوند نور و نجاتم است پس از که ترسان باشم خداوند حافظ جانم است پس از که هراسان شوم</vt:lpstr>
      <vt:lpstr>من آزادم، من آزادم آزادم در نام خداوندم عیسی من آزادم، من آزادم آزادم از لعنت، ترس و اسارت</vt:lpstr>
      <vt:lpstr>من آزادم، من آزادم آزادم در نام خداوندم عیسی من آزادم، من آزادم آزادم از لعنت، ترس و اسارت</vt:lpstr>
      <vt:lpstr>آزادم من، آزادم من آزادم من، در مسیح آزادم آزادم من، آزادم من آزادم من، در مسیح آزادم</vt:lpstr>
      <vt:lpstr>آزادم من، آزادم من آزادم من، در مسیح آزادم آزادم من، آزادم من آزادم من، در مسیح آزادم</vt:lpstr>
      <vt:lpstr>من آزادم، من آزادم آزادم در نام خداوندم عیسی من آزادم، من آزادم آزادم از لعنت، ترس و اسارت</vt:lpstr>
      <vt:lpstr>من آزادم، من آزادم آزادم در نام خداوندم عیسی من آزادم، من آزادم آزادم از لعنت، ترس و اسارت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58</cp:revision>
  <dcterms:created xsi:type="dcterms:W3CDTF">2019-11-23T21:59:34Z</dcterms:created>
  <dcterms:modified xsi:type="dcterms:W3CDTF">2021-05-05T00:02:31Z</dcterms:modified>
  <cp:category/>
</cp:coreProperties>
</file>