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RANSans Black" panose="020B0506030804020204" pitchFamily="34" charset="-78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 varScale="1">
        <p:scale>
          <a:sx n="140" d="100"/>
          <a:sy n="140" d="100"/>
        </p:scale>
        <p:origin x="232" y="7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1443/3/5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1443/3/5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11/10/2021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 err="1"/>
              <a:t>عمیق‌تر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بگذار درک کنم </a:t>
            </a:r>
            <a:r>
              <a:rPr lang="fa-IR" dirty="0" err="1">
                <a:effectLst/>
              </a:rPr>
              <a:t>فرزندیم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بگذار کشف کنم آزادیم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732F75-731D-BF49-B0C3-EDDBEF49D0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9EF36C-2F92-2143-A7C8-8F8C021092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0442DF-D338-D24D-B6E3-05E661CE1E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8583EA-B231-3246-8993-7E02236CC1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9A546F-E0B6-9943-839D-460D7681CD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2C66D5-2391-A84F-B54B-B4D6426545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976FD9-D6A4-0C46-99AE-75E564512D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E7DB69-BDBB-FC43-A560-4A3D59D867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5EBFE6-9381-764E-B1B4-7C0A3CF1D7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B85025-8F8A-5C45-81C8-F336C708768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443A32-E649-9D40-BB2B-0A7BD876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224F63-9B4B-1841-8A90-8E255DCCE26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E65903-24A5-564C-A096-EBE74671EBD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BAA04D3-16D4-784C-99E0-930B9178F7A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بینم </a:t>
            </a:r>
            <a:r>
              <a:rPr lang="fa-IR" dirty="0" err="1">
                <a:effectLst/>
              </a:rPr>
              <a:t>کیستم</a:t>
            </a:r>
            <a:r>
              <a:rPr lang="fa-IR" dirty="0">
                <a:effectLst/>
              </a:rPr>
              <a:t> در نگاه تو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درک کنم هستم میراث تو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ACCE2-B15E-B24C-ABD1-62B5127A59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BC001E-24B9-FB4B-B69C-81414250EE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203990-9425-1347-9106-2601449BCC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BBD6CB-7097-B545-935A-5C0ABE2799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0AF0AC-36AA-8C46-96B7-1C0A9FB4CC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F74CF6-79BA-374F-80D8-3F63EE07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BDC3E5-36DD-9E43-9BAF-4CE9C6E4AE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2F3BB7-32B1-974F-9CC4-BD20CE03FC8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9EE7D8-811C-614F-8B5A-D9F828AA26B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C3185B-4733-5F4A-B0C4-28E21A6B6B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956A03-81C9-BA4F-B507-3A48EC5725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78DB47-8466-DC4C-80F1-BCB17FBC63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9A0F05-6B8C-5046-8718-35F3F68507B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205F84-C001-134A-9108-CB43A8CFA6E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9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هدف از بودنم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حیات و </a:t>
            </a:r>
            <a:r>
              <a:rPr lang="fa-IR" dirty="0" err="1">
                <a:effectLst/>
              </a:rPr>
              <a:t>زیستنم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تنها تویی پدر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E7A3BD-D784-FD41-8D6D-829C51E66E5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3D9B76-48C2-654B-99CA-3C4100BC0E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307974-61E0-294A-B0A1-12CAD8DB42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483218-8E92-2D45-BDA6-8AB3A01795C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9C0B63-1368-544E-BC4A-AE4DB26A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8493F9-ABB6-DC49-B5EF-54C2CE1371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A69348-F77A-3D4B-B69E-BA691D070D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14B3C0-10D2-804B-8126-D436DAB602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70EF1B-9710-A141-8140-16E7BD91C36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0967C3A-0080-5544-AF01-419E583D6B7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C14C55-4404-E044-BE58-EF55FC90C6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A6DC829-10FC-9041-A226-4E0E9E0A82C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C4A43A-9BE5-A04C-9327-87B5FC615C5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2D5343-C5CB-354B-89A0-167D40F32C0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مبهوت از محبت و عشق تو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بس عظیم تر از درک من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فدیه دادی مرا، از گناه و خطا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جلالت را ببینم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5722D6-FD02-8648-8000-B2BF016D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C66130-16E0-8B4C-89E0-27038FD8CB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944B01-E06F-D94A-BF5A-ED43A73604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4D528-8C3B-A44A-BCA8-9ACBE3C1D5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A23039-5AE8-B54C-BC49-A4B9BB0E24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F3955B-6567-DB4A-A0EE-72584234915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24CFA9-C953-7D4B-82D1-2E07487B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8F6C411-C4FA-4E41-ADB7-74402DFB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6EEEFD-B1F5-E84D-94C3-5F4D96400F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C1AFBE-8BD3-8248-A53E-272B63479B5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DA2A9B-9E6E-1548-88DD-99695724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C8B4D5-6029-9840-81CD-8AE0B6CD1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AC29E8-4ADC-AE47-9510-349622D41EF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9ACB60-C5E7-444B-9BF8-96EA5ED90EF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err="1">
                <a:effectLst/>
              </a:rPr>
              <a:t>چشیدم</a:t>
            </a:r>
            <a:r>
              <a:rPr lang="fa-IR" dirty="0">
                <a:effectLst/>
              </a:rPr>
              <a:t> و دیدم </a:t>
            </a:r>
            <a:r>
              <a:rPr lang="fa-IR" dirty="0" err="1">
                <a:effectLst/>
              </a:rPr>
              <a:t>نیکویی‌ات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امانت پایدار تو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شیرین است چون عسل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حضورت ای پدر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مرا بخوان به </a:t>
            </a:r>
            <a:r>
              <a:rPr lang="fa-IR" dirty="0" err="1">
                <a:effectLst/>
              </a:rPr>
              <a:t>عمق‌های</a:t>
            </a:r>
            <a:endParaRPr lang="fa-IR" dirty="0"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5446CF-47E3-B44E-8A13-7F1FEB579D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89C112-2D3E-1C42-887C-CD334AB896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363C40-A469-D74E-8FDE-6D08F549656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A6515B-7A37-BE4F-B963-2EA4B4EC54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A7B88A-17D2-F642-93D5-B49C85201A2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DC2482-0650-B540-8629-6394AB698D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7676D0-F43D-BC4C-AF6E-7AF0A08BEA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78B075-B1E9-3F4E-ACC3-5AC74919B3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0D657F-7201-2545-9A06-E74302DDBFA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ED30F3-DB18-AE4D-9DF2-FB2FE4125C7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7366AE-848B-1440-ABD0-288FF23E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4F35987-1FDA-2849-9B87-58FC6EEFDA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82675C-C548-B141-A5B3-0F745C9D7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6E255A-9093-9E47-AE25-FDF2CDA8B77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کمی </a:t>
            </a:r>
            <a:r>
              <a:rPr lang="fa-IR" dirty="0" err="1">
                <a:effectLst/>
              </a:rPr>
              <a:t>عمیق‌تر</a:t>
            </a:r>
            <a:endParaRPr lang="fa-IR" dirty="0"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CF29A9-B0A7-1A4C-AECE-694DD6D8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3E30ED-F1C7-204C-A099-D8D8C18C00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25BC4C-2BCA-944B-BA8A-B89871FEE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182222-9F6B-3F40-9527-78C74AE2C2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EB4976-4506-4F44-89DB-C4E14520DFF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85FC4-8848-574E-B394-C7C5207C54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0BDF9A-4B35-964D-80EF-75F8063546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2911EE-92C8-2C4B-A646-DA648E05AB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BDD15D-2597-B34D-9682-7EDA4ED1BF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67EDBA-CF7C-D140-A0D8-8608510B661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D13319-0F36-1447-8FE0-F6A439264D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E80710-CAAE-4142-A10B-89C391BF45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6C06442-CAD5-074F-AD5F-A4D2C0D6034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420C23-A757-2749-A714-2553C3429E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مرا ببر به </a:t>
            </a:r>
            <a:r>
              <a:rPr lang="fa-IR" dirty="0" err="1">
                <a:effectLst/>
              </a:rPr>
              <a:t>عمق‌هایت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مرا بخوان به </a:t>
            </a:r>
            <a:r>
              <a:rPr lang="fa-IR" dirty="0" err="1">
                <a:effectLst/>
              </a:rPr>
              <a:t>ژرفایت</a:t>
            </a:r>
            <a:endParaRPr lang="fa-IR" dirty="0"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704E1B-46B3-FA48-B9E6-6DA17E1D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5C4603-23C6-B140-B8DD-EAD65E91A1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C19E81-D8A7-DF4B-9DF1-A083217659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25E5B4-0311-0D4F-AA91-AA0BCFB98E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1A8376-E60D-5D4C-AD90-9AC959BC22D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E48879-C559-8947-85F4-421FEDA540D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803970-314D-DE47-9057-10E5137229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71F29D-F1B1-AF47-9427-A39E300CCAA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0AB399-E5DC-2140-B40C-F90873F021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061F3F-0D18-3741-AC68-BF2D7A81601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بگذار درک کنم فیض تو را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 بگذار بشنوم قلب تو را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6020AFF-935B-914B-886C-07288FABC9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70F4DD-CA67-664C-A9D2-3CB4537C4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5B232A-8D8A-0140-9825-9477B4875EC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F1B165-EFA0-E44F-A34E-8F602626C6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A3C43F-6FC7-6F41-ABB1-0F3E50EF80C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1036B8-B48F-5A46-98C8-24A17A400A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DF3430-418A-4A45-89DF-7361E4080F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19FA1E-CF29-2943-A1DF-72FFA7CAB1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2D73BD-2345-5D4B-AC0C-ED2B699BA5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CF9456-BB0A-EE42-91B5-17F661D069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493AEA-0044-524A-BEAC-0BD7AF4AADF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62C7F-F522-BB44-84DE-E0F6968D3DE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4DBD8C-AF5D-7C41-BAFA-2D5CC3B14D9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D81C2A9-309A-BF48-93B8-ECE5E690254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rtl="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dirty="0">
                <a:effectLst/>
              </a:rPr>
              <a:t>بر </a:t>
            </a:r>
            <a:r>
              <a:rPr lang="fa-IR" dirty="0" err="1">
                <a:effectLst/>
              </a:rPr>
              <a:t>وعده‌های</a:t>
            </a:r>
            <a:r>
              <a:rPr lang="fa-IR" dirty="0">
                <a:effectLst/>
              </a:rPr>
              <a:t> تو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می‌سازم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زندگی‌ام</a:t>
            </a:r>
            <a:r>
              <a:rPr lang="fa-IR" dirty="0">
                <a:effectLst/>
              </a:rPr>
              <a:t>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من ای پدر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1D78B6-2BE8-BC4A-A84E-A6D64A1F4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E35C0F-8B28-EB42-BF10-67D9F78DF5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9FA51E-DDC3-134A-99BC-0BEA562F0B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03EBB5-2984-B445-965D-32AB0C7BD1E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AE18CC-956C-EE40-96AF-074C0E47866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291720-8B1A-8E44-8A18-8DED776F60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06A42E-00AF-EB45-8AC0-FB0CAA0C18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466054-6BD8-B244-97AC-7B2E4F70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01C487-A684-5449-8808-794D005852C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6BE591-6955-A747-934E-B8907EEEB78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801B7B-B3E4-7F46-841E-96D5FD19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5EC875-AC64-FC40-87C1-69A5035FF6C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BDD4EB-5BC5-0A46-9F2E-BD576415826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53A30B-1421-1E40-A0FA-E91C310845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عمیق‌ترین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مکاشفات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آسِمان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عمیق‌ترین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نیایشم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زِ</a:t>
            </a:r>
            <a:r>
              <a:rPr lang="fa-IR" dirty="0">
                <a:effectLst/>
              </a:rPr>
              <a:t> قلب و جان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561D66-0D4D-724C-8D8A-B0DCD4C538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102DFE-1438-144D-B892-B52C128808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9E96D1-9391-0D4F-8F4F-8BD5C10E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B62DFA-8CCE-804E-B642-E6258501006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6F09A3-88EE-794F-99CC-DDB0E194181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48A58D-92C6-FB4B-8BB6-3C60317183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8BD099-44A8-C447-B0A9-0DC169BC65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98C569-9DF4-1B44-90CB-12BE31B182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9A6D16-56B7-1C47-922A-E991BF495D5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602F13-1AF5-9248-A78C-3C16E1318A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24CAF1-264D-A340-A5F0-96EF5E68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2804E7-352C-024E-9625-2DB06B3A98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207344B-EC91-B344-8035-88001B6DF93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0D303F-4D23-464A-AEBE-24FEFCCFDB2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عمیق‌ترین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پرستشم</a:t>
            </a:r>
            <a:r>
              <a:rPr lang="fa-IR" dirty="0">
                <a:effectLst/>
              </a:rPr>
              <a:t> به سوی تو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</a:t>
            </a:r>
            <a:r>
              <a:rPr lang="fa-IR" dirty="0">
                <a:effectLst/>
              </a:rPr>
              <a:t>، کمی </a:t>
            </a:r>
            <a:r>
              <a:rPr lang="fa-IR" dirty="0" err="1">
                <a:effectLst/>
              </a:rPr>
              <a:t>عمیق‌تر</a:t>
            </a:r>
            <a:br>
              <a:rPr lang="en-GB" dirty="0">
                <a:effectLst/>
              </a:rPr>
            </a:br>
            <a:r>
              <a:rPr lang="fa-IR" dirty="0" err="1">
                <a:effectLst/>
              </a:rPr>
              <a:t>عمیق‌ترین</a:t>
            </a:r>
            <a:r>
              <a:rPr lang="fa-IR" dirty="0">
                <a:effectLst/>
              </a:rPr>
              <a:t> </a:t>
            </a:r>
            <a:r>
              <a:rPr lang="fa-IR" dirty="0" err="1">
                <a:effectLst/>
              </a:rPr>
              <a:t>چشیدنِ</a:t>
            </a:r>
            <a:r>
              <a:rPr lang="fa-IR" dirty="0">
                <a:effectLst/>
              </a:rPr>
              <a:t> حضور تو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DB51FA-0F8A-904A-975F-D12E518C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C0D07E-D548-2842-BB2F-8068936E5E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822D17-AB5C-A24F-8476-81E2E7593A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C378E5-0F1C-CA4E-9079-BC5EEDE761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B14BE6-EF99-9F44-80BB-A6D4A5CBC0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2DAA8A-D1C6-2343-BAEC-85697BC3ED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A6F461-0F2F-7748-B5F3-FB9BA5214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AECCA0-B960-6341-91BE-C51FAE49CB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DE9B37-1248-3E42-85BE-83145E7462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0A5364-D814-0D4F-8A1B-9D91ED43CA0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A0ED23-8B61-EA44-B0EF-8725244FBFC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34B755-A4E2-4745-9654-D48808222B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EC10D16-E6CD-7341-B397-F8A76EFA548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EEB5BB-2F9E-3B4A-9EA4-2594130BC0E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 eaLnBrk="1" latinLnBrk="0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fa-IR" dirty="0">
                <a:effectLst/>
              </a:rPr>
              <a:t>به فیض و رحم تو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می‌آیم</a:t>
            </a:r>
            <a:r>
              <a:rPr lang="fa-IR" dirty="0">
                <a:effectLst/>
              </a:rPr>
              <a:t> من به نزد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تختت</a:t>
            </a:r>
            <a:r>
              <a:rPr lang="fa-IR" dirty="0">
                <a:effectLst/>
              </a:rPr>
              <a:t> ای پدر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61926-A11F-D44A-BC5D-1F524F114B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38197D-2554-1E41-B32E-BAD785BA27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1177F0-E850-9A46-8515-635F05630E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30A0B2-1DDB-5542-BBBC-6D0268B3D62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0F90D9-8846-F047-9C89-C2CF24CEC5F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20F45E-D11B-004E-BC8B-BAEE930B69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39C2EA-15CD-DD43-BA5B-D5B5EADF11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AFE1722-3983-D04A-9977-F0E11BE0D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7E2B41-A3F7-A249-A201-C7DA26B2A9C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715D9B-F70B-E544-9FCD-EF4A166D42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CB14CE-11DB-B74A-B420-AF4AEA92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EA93BD-366D-4D4E-A019-08E0824441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522967-E415-914A-B943-C74353408C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EEEF870-B7A4-6A4E-8A80-894556F7560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مبهوت از محبت و عشق تو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بس عظیم تر از درک من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فدیه دادی مرا، از گناه و خطا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تا جلالت را ببینم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F9F5D-A1F3-4D49-BF1A-D70F2E4FFB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478025-A6E8-3941-A82F-75F159C4A9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506B2-18AF-6941-A20F-86D3D59B01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2D12F4-DC34-884B-B48A-A81FE88D6D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DFACFD-CE42-764C-B7DC-30E8A1008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8FCBFF-4F54-A04A-9096-FC6BBAB3E6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FD9A53-C4F3-6047-AE4C-82D244A6C3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8A6192-3A1B-9145-B13C-9DAA85A0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D43426-71BA-4448-91A9-CD32ABF9D89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AE55CD-78E1-594C-89B4-2BDC411D0E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EB86CD-E396-1646-B861-85B6A89B1C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A043427-E169-8747-9B9E-B3014BEF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F7B71D-4988-2641-B3E7-56675F9D975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DAA2BB-7E31-274A-A03F-8C6775855C5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err="1">
                <a:effectLst/>
              </a:rPr>
              <a:t>چشیدم</a:t>
            </a:r>
            <a:r>
              <a:rPr lang="fa-IR" dirty="0">
                <a:effectLst/>
              </a:rPr>
              <a:t> و دیدم </a:t>
            </a:r>
            <a:r>
              <a:rPr lang="fa-IR" dirty="0" err="1">
                <a:effectLst/>
              </a:rPr>
              <a:t>نیکویی‌ات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امانت پایدار تو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شیرین است چون عسل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حضورت ای پدر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مرا بخوان به </a:t>
            </a:r>
            <a:r>
              <a:rPr lang="fa-IR" dirty="0" err="1">
                <a:effectLst/>
              </a:rPr>
              <a:t>عمق‌های</a:t>
            </a:r>
            <a:endParaRPr lang="fa-IR" dirty="0"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9806ED-EA82-6C47-AFCA-5B0C2DF0C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74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E67147-832F-634A-89CF-6C0CA63EEA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2960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3131A3-2717-4F44-B4FE-C5D839E66DB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188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9A68E0-3646-7049-9E3E-1B5CD2F3C74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72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784AC5-FC1A-A24E-A007-582FA24CE9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63521C-1B0B-F24E-9F38-207CF4838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7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C85D27-FCDE-EB46-ADC0-8EBFD4E7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02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BF00C6-41EA-3D43-93A0-936CE603E7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3416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A9BC2C-D8C2-F847-9BE6-65B2EAA8A3A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8758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332BEC-9428-2C40-BF40-1CDED5E37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644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84BDA3-DDB8-3B4D-B52E-C257C16B99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8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F94BA2-7556-364F-99F1-B922DD37048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100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49CA2E-612F-154F-BB76-6DED77A3F7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9214" y="6261351"/>
            <a:ext cx="279832" cy="2798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7B8657-CCB4-464B-A162-930D40104A8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324328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1559</TotalTime>
  <Words>268</Words>
  <Application>Microsoft Macintosh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IRANSans Black</vt:lpstr>
      <vt:lpstr>Calibri</vt:lpstr>
      <vt:lpstr>Arial</vt:lpstr>
      <vt:lpstr>سرودنامه</vt:lpstr>
      <vt:lpstr>عمیق‌تر</vt:lpstr>
      <vt:lpstr>عمیق‌تر، کمی عمیق‌تر عمیق‌تر مرا ببر به عمق‌هایت عمیق‌تر، کمی عمیق‌تر عمیق‌تر مرا بخوان به ژرفایت</vt:lpstr>
      <vt:lpstr>عمیق‌تر، کمی عمیق‌تر عمیق‌تر بگذار درک کنم فیض تو را عمیق‌تر، کمی عمیق‌تر عمیق‌تر بگذار بشنوم قلب تو را</vt:lpstr>
      <vt:lpstr>بر وعده‌های تو می‌سازم زندگی‌ام را من ای پدر</vt:lpstr>
      <vt:lpstr>عمیق‌تر، کمی عمیق‌تر عمیق‌ترین مکاشفات آسِمان عمیق‌تر، کمی عمیق‌تر عمیق‌ترین نیایشم زِ قلب و جان</vt:lpstr>
      <vt:lpstr>عمیق‌تر، کمی عمیق‌تر عمیق‌ترین پرستشم به سوی تو عمیق‌تر، کمی عمیق‌تر عمیق‌ترین چشیدنِ حضور تو</vt:lpstr>
      <vt:lpstr>به فیض و رحم تو می‌آیم من به نزد تختت ای پدر</vt:lpstr>
      <vt:lpstr>مبهوت از محبت و عشق تو بس عظیم تر از درک من فدیه دادی مرا، از گناه و خطا تا جلالت را ببینم</vt:lpstr>
      <vt:lpstr>چشیدم و دیدم نیکویی‌ات امانت پایدار تو شیرین است چون عسل حضورت ای پدر مرا بخوان به عمق‌های</vt:lpstr>
      <vt:lpstr>عمیق‌تر، کمی عمیق‌تر عمیق‌تر بگذار درک کنم فرزندیم عمیق‌تر، کمی عمیق‌تر عمیق‌تر بگذار کشف کنم آزادیم</vt:lpstr>
      <vt:lpstr>عمیق‌تر، کمی عمیق‌تر عمیق‌تر بینم کیستم در نگاه تو عمیق‌تر، کمی عمیق‌تر عمیق‌تر درک کنم هستم میراث تو</vt:lpstr>
      <vt:lpstr>هدف از بودنم حیات و زیستنم تنها تویی پدر</vt:lpstr>
      <vt:lpstr>مبهوت از محبت و عشق تو بس عظیم تر از درک من فدیه دادی مرا، از گناه و خطا تا جلالت را ببینم</vt:lpstr>
      <vt:lpstr>چشیدم و دیدم نیکویی‌ات امانت پایدار تو شیرین است چون عسل حضورت ای پدر مرا بخوان به عمق‌های</vt:lpstr>
      <vt:lpstr>عمیق‌تر کمی عمیق‌تر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34</cp:revision>
  <dcterms:created xsi:type="dcterms:W3CDTF">2019-11-23T21:59:34Z</dcterms:created>
  <dcterms:modified xsi:type="dcterms:W3CDTF">2021-10-11T14:06:42Z</dcterms:modified>
  <cp:category/>
</cp:coreProperties>
</file>