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IRANSans Black" panose="020B0506030804020204" pitchFamily="34" charset="-78"/>
      <p:bold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022"/>
    <p:restoredTop sz="94638"/>
  </p:normalViewPr>
  <p:slideViewPr>
    <p:cSldViewPr snapToGrid="0" snapToObjects="1">
      <p:cViewPr varScale="1">
        <p:scale>
          <a:sx n="198" d="100"/>
          <a:sy n="198" d="100"/>
        </p:scale>
        <p:origin x="200" y="22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33" d="100"/>
          <a:sy n="133" d="100"/>
        </p:scale>
        <p:origin x="5584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AD38BF6-1EF2-BB40-BAEB-D7AFD4AEA95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a-I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43C752-A794-E947-A04C-7F818502895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9EFE7C-4AE4-824A-9268-BD610E50FF79}" type="datetimeFigureOut">
              <a:rPr lang="fa-IR" smtClean="0"/>
              <a:t>1441/10/17</a:t>
            </a:fld>
            <a:endParaRPr lang="fa-I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52D17F-A698-B647-87EC-A888C13D8D8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a-I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EC8B9E-C2D6-6248-8399-3F741DFBB4E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9DA7C5-DA85-8D41-B7B3-747EBF3EBD4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6853321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93117C-C053-4D47-988C-4A7EB0851CDE}" type="datetimeFigureOut">
              <a:rPr lang="fa-IR" smtClean="0"/>
              <a:t>1441/10/17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7F840A-0BE4-D64E-9590-B7644015EB2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78962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نام سرود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BD6F8-3F90-794A-A00D-CB798FB7A51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3739661"/>
            <a:ext cx="10515600" cy="2145323"/>
          </a:xfrm>
        </p:spPr>
        <p:txBody>
          <a:bodyPr anchor="ctr">
            <a:normAutofit/>
          </a:bodyPr>
          <a:lstStyle>
            <a:lvl1pPr algn="ctr" rtl="1">
              <a:defRPr sz="6600"/>
            </a:lvl1pPr>
          </a:lstStyle>
          <a:p>
            <a:r>
              <a:rPr lang="fa-IR" dirty="0"/>
              <a:t>نام سرود را وارد کنید</a:t>
            </a:r>
          </a:p>
        </p:txBody>
      </p:sp>
    </p:spTree>
    <p:extLst>
      <p:ext uri="{BB962C8B-B14F-4D97-AF65-F5344CB8AC3E}">
        <p14:creationId xmlns:p14="http://schemas.microsoft.com/office/powerpoint/2010/main" val="881337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متن سرو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C4FED-6A8B-F04B-AE90-FABAA11D13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5893435"/>
          </a:xfrm>
        </p:spPr>
        <p:txBody>
          <a:bodyPr>
            <a:normAutofit/>
          </a:bodyPr>
          <a:lstStyle>
            <a:lvl1pPr algn="ctr" rtl="1">
              <a:lnSpc>
                <a:spcPct val="140000"/>
              </a:lnSpc>
              <a:defRPr sz="6000"/>
            </a:lvl1pPr>
          </a:lstStyle>
          <a:p>
            <a:r>
              <a:rPr lang="fa-IR" dirty="0"/>
              <a:t>متن سرود را وارد کنید</a:t>
            </a:r>
          </a:p>
        </p:txBody>
      </p:sp>
    </p:spTree>
    <p:extLst>
      <p:ext uri="{BB962C8B-B14F-4D97-AF65-F5344CB8AC3E}">
        <p14:creationId xmlns:p14="http://schemas.microsoft.com/office/powerpoint/2010/main" val="1542811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ABE9009-D06F-AB47-9649-07B2D9888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fa-I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9711A5-B45D-4642-BBA0-03D52B7F51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F2C5BE-3749-4F4F-B7DB-A91674814C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63759D-911D-494C-8F9B-92FA57A3BCAE}" type="datetime1">
              <a:rPr lang="en-GB" smtClean="0"/>
              <a:t>08/06/2020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8C2ED1-2F45-B94B-A695-847DE0BDEA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662F30-62DB-9E48-BB13-96BF45E863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6D761-2599-B34A-AD2A-083B385A2FE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433566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dt="0"/>
  <p:txStyles>
    <p:titleStyle>
      <a:lvl1pPr algn="ctr" defTabSz="914400" rtl="1" eaLnBrk="1" latinLnBrk="0" hangingPunct="1">
        <a:lnSpc>
          <a:spcPct val="90000"/>
        </a:lnSpc>
        <a:spcBef>
          <a:spcPct val="0"/>
        </a:spcBef>
        <a:buNone/>
        <a:defRPr sz="4400" b="1" i="0" kern="1200">
          <a:ln w="25400">
            <a:solidFill>
              <a:schemeClr val="bg1"/>
            </a:solidFill>
          </a:ln>
          <a:solidFill>
            <a:srgbClr val="940000"/>
          </a:solidFill>
          <a:effectLst>
            <a:outerShdw blurRad="203200" dir="5400000" algn="ctr" rotWithShape="0">
              <a:schemeClr val="tx1"/>
            </a:outerShdw>
          </a:effectLst>
          <a:latin typeface="IRANSans Black" panose="020B0506030804020204" pitchFamily="34" charset="-78"/>
          <a:ea typeface="+mj-ea"/>
          <a:cs typeface="IRANSans Black" panose="020B0506030804020204" pitchFamily="34" charset="-78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i="0" kern="1200">
          <a:solidFill>
            <a:schemeClr val="tx1"/>
          </a:solidFill>
          <a:latin typeface="IRANSans Black" panose="020B0506030804020204" pitchFamily="34" charset="-78"/>
          <a:ea typeface="+mn-ea"/>
          <a:cs typeface="IRANSans Black" panose="020B0506030804020204" pitchFamily="34" charset="-78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1" i="0" kern="1200">
          <a:solidFill>
            <a:schemeClr val="tx1"/>
          </a:solidFill>
          <a:latin typeface="IRANSans Black" panose="020B0506030804020204" pitchFamily="34" charset="-78"/>
          <a:ea typeface="+mn-ea"/>
          <a:cs typeface="IRANSans Black" panose="020B0506030804020204" pitchFamily="34" charset="-78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1" i="0" kern="1200">
          <a:solidFill>
            <a:schemeClr val="tx1"/>
          </a:solidFill>
          <a:latin typeface="IRANSans Black" panose="020B0506030804020204" pitchFamily="34" charset="-78"/>
          <a:ea typeface="+mn-ea"/>
          <a:cs typeface="IRANSans Black" panose="020B0506030804020204" pitchFamily="34" charset="-78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i="0" kern="1200">
          <a:solidFill>
            <a:schemeClr val="tx1"/>
          </a:solidFill>
          <a:latin typeface="IRANSans Black" panose="020B0506030804020204" pitchFamily="34" charset="-78"/>
          <a:ea typeface="+mn-ea"/>
          <a:cs typeface="IRANSans Black" panose="020B0506030804020204" pitchFamily="34" charset="-78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i="0" kern="1200">
          <a:solidFill>
            <a:schemeClr val="tx1"/>
          </a:solidFill>
          <a:latin typeface="IRANSans Black" panose="020B0506030804020204" pitchFamily="34" charset="-78"/>
          <a:ea typeface="+mn-ea"/>
          <a:cs typeface="IRANSans Black" panose="020B0506030804020204" pitchFamily="34" charset="-78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FC343-3E8A-764B-A904-E564A0491D1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rtl="0"/>
            <a:r>
              <a:rPr lang="fa-IR" sz="6000" dirty="0"/>
              <a:t>محبت خداوند ریخته در اردوی ما</a:t>
            </a:r>
          </a:p>
        </p:txBody>
      </p:sp>
    </p:spTree>
    <p:extLst>
      <p:ext uri="{BB962C8B-B14F-4D97-AF65-F5344CB8AC3E}">
        <p14:creationId xmlns:p14="http://schemas.microsoft.com/office/powerpoint/2010/main" val="1538958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/>
              <a:t>محبت، محبت</a:t>
            </a:r>
            <a:br>
              <a:rPr lang="fa-IR" dirty="0"/>
            </a:br>
            <a:r>
              <a:rPr lang="fa-IR" dirty="0" err="1"/>
              <a:t>محبتِ</a:t>
            </a:r>
            <a:r>
              <a:rPr lang="fa-IR" dirty="0"/>
              <a:t> خدا</a:t>
            </a:r>
            <a:br>
              <a:rPr lang="fa-IR" dirty="0"/>
            </a:br>
            <a:r>
              <a:rPr lang="fa-IR" dirty="0"/>
              <a:t>تنها شعار ما</a:t>
            </a:r>
            <a:br>
              <a:rPr lang="fa-IR" dirty="0"/>
            </a:br>
            <a:r>
              <a:rPr lang="fa-IR" dirty="0"/>
              <a:t>فرزندان خداست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8A52D8C-54C9-1143-BCD7-64EB26A3138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65922" y="6261351"/>
            <a:ext cx="279832" cy="2798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317AD95-01C1-B14D-AB7E-95376CFD05B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170841" y="6261351"/>
            <a:ext cx="279832" cy="27983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E7835BC-F753-7D44-93D2-0409D07910D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575760" y="6261351"/>
            <a:ext cx="279832" cy="27983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849E4DE-A1E6-3646-B18B-6E96F8A86D1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551165" y="6261351"/>
            <a:ext cx="279832" cy="27983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BA2F21E-56A3-104B-9D5D-777BF635F29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956084" y="6261351"/>
            <a:ext cx="279832" cy="27983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84D2036A-8951-EA45-9CBE-C4D88EEA4646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361003" y="6261351"/>
            <a:ext cx="279832" cy="27983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5591F2A0-6C1F-1549-975C-EC258AC75C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6408" y="6261351"/>
            <a:ext cx="279832" cy="27983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93D8CEDB-EC26-8743-BDD3-B4D909733E6A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741327" y="6261351"/>
            <a:ext cx="279832" cy="27983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C115A4F5-9E45-2C43-A6E8-2ED812AFB9F2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146246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170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/>
              <a:t>محبت خداوند</a:t>
            </a:r>
            <a:br>
              <a:rPr lang="fa-IR" dirty="0"/>
            </a:br>
            <a:r>
              <a:rPr lang="fa-IR" dirty="0"/>
              <a:t>ریخته در اردوی ما</a:t>
            </a:r>
            <a:br>
              <a:rPr lang="fa-IR" dirty="0"/>
            </a:br>
            <a:r>
              <a:rPr lang="fa-IR" dirty="0"/>
              <a:t>از حضور خداوند</a:t>
            </a:r>
            <a:br>
              <a:rPr lang="fa-IR" dirty="0"/>
            </a:br>
            <a:r>
              <a:rPr lang="fa-IR" dirty="0"/>
              <a:t>شاد شده دلهای ما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8A52D8C-54C9-1143-BCD7-64EB26A3138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65922" y="6261351"/>
            <a:ext cx="279832" cy="2798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317AD95-01C1-B14D-AB7E-95376CFD05B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170841" y="6261351"/>
            <a:ext cx="279832" cy="27983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E7835BC-F753-7D44-93D2-0409D07910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5760" y="6261351"/>
            <a:ext cx="279832" cy="27983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849E4DE-A1E6-3646-B18B-6E96F8A86D1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551165" y="6261351"/>
            <a:ext cx="279832" cy="27983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BA2F21E-56A3-104B-9D5D-777BF635F29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956084" y="6261351"/>
            <a:ext cx="279832" cy="27983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84D2036A-8951-EA45-9CBE-C4D88EEA4646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361003" y="6261351"/>
            <a:ext cx="279832" cy="27983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5591F2A0-6C1F-1549-975C-EC258AC75C3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336408" y="6261351"/>
            <a:ext cx="279832" cy="27983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93D8CEDB-EC26-8743-BDD3-B4D909733E6A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741327" y="6261351"/>
            <a:ext cx="279832" cy="27983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C115A4F5-9E45-2C43-A6E8-2ED812AFB9F2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146246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878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/>
              <a:t>ما هم شاد و </a:t>
            </a:r>
            <a:r>
              <a:rPr lang="fa-IR" dirty="0" err="1"/>
              <a:t>خندانیم</a:t>
            </a:r>
            <a:br>
              <a:rPr lang="fa-IR" dirty="0"/>
            </a:br>
            <a:r>
              <a:rPr lang="fa-IR" dirty="0"/>
              <a:t>با هم سرود </a:t>
            </a:r>
            <a:r>
              <a:rPr lang="fa-IR" dirty="0" err="1"/>
              <a:t>می‌خوانیم</a:t>
            </a:r>
            <a:br>
              <a:rPr lang="fa-IR" dirty="0"/>
            </a:br>
            <a:r>
              <a:rPr lang="fa-IR" dirty="0"/>
              <a:t>با محبت عیسی</a:t>
            </a:r>
            <a:br>
              <a:rPr lang="fa-IR" dirty="0"/>
            </a:br>
            <a:r>
              <a:rPr lang="fa-IR" dirty="0"/>
              <a:t>همدیگر را دوست داریم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8A52D8C-54C9-1143-BCD7-64EB26A3138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65922" y="6261351"/>
            <a:ext cx="279832" cy="2798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317AD95-01C1-B14D-AB7E-95376CFD05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0841" y="6261351"/>
            <a:ext cx="279832" cy="27983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E7835BC-F753-7D44-93D2-0409D07910D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575760" y="6261351"/>
            <a:ext cx="279832" cy="27983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849E4DE-A1E6-3646-B18B-6E96F8A86D1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551165" y="6261351"/>
            <a:ext cx="279832" cy="27983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BA2F21E-56A3-104B-9D5D-777BF635F29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956084" y="6261351"/>
            <a:ext cx="279832" cy="27983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84D2036A-8951-EA45-9CBE-C4D88EEA4646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361003" y="6261351"/>
            <a:ext cx="279832" cy="27983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5591F2A0-6C1F-1549-975C-EC258AC75C3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336408" y="6261351"/>
            <a:ext cx="279832" cy="27983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93D8CEDB-EC26-8743-BDD3-B4D909733E6A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741327" y="6261351"/>
            <a:ext cx="279832" cy="27983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C115A4F5-9E45-2C43-A6E8-2ED812AFB9F2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146246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829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/>
              <a:t>محبت، محبت</a:t>
            </a:r>
            <a:br>
              <a:rPr lang="fa-IR" dirty="0"/>
            </a:br>
            <a:r>
              <a:rPr lang="fa-IR" dirty="0" err="1"/>
              <a:t>محبتِ</a:t>
            </a:r>
            <a:r>
              <a:rPr lang="fa-IR" dirty="0"/>
              <a:t> خدا</a:t>
            </a:r>
            <a:br>
              <a:rPr lang="fa-IR" dirty="0"/>
            </a:br>
            <a:r>
              <a:rPr lang="fa-IR" dirty="0"/>
              <a:t>تنها شعار ما</a:t>
            </a:r>
            <a:br>
              <a:rPr lang="fa-IR" dirty="0"/>
            </a:br>
            <a:r>
              <a:rPr lang="fa-IR" dirty="0"/>
              <a:t>فرزندان خداست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8A52D8C-54C9-1143-BCD7-64EB26A313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5922" y="6261351"/>
            <a:ext cx="279832" cy="2798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317AD95-01C1-B14D-AB7E-95376CFD05B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170841" y="6261351"/>
            <a:ext cx="279832" cy="27983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E7835BC-F753-7D44-93D2-0409D07910D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575760" y="6261351"/>
            <a:ext cx="279832" cy="27983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849E4DE-A1E6-3646-B18B-6E96F8A86D1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551165" y="6261351"/>
            <a:ext cx="279832" cy="27983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BA2F21E-56A3-104B-9D5D-777BF635F29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956084" y="6261351"/>
            <a:ext cx="279832" cy="27983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84D2036A-8951-EA45-9CBE-C4D88EEA4646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361003" y="6261351"/>
            <a:ext cx="279832" cy="27983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5591F2A0-6C1F-1549-975C-EC258AC75C3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336408" y="6261351"/>
            <a:ext cx="279832" cy="27983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93D8CEDB-EC26-8743-BDD3-B4D909733E6A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741327" y="6261351"/>
            <a:ext cx="279832" cy="27983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C115A4F5-9E45-2C43-A6E8-2ED812AFB9F2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146246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483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 err="1"/>
              <a:t>چقدرخوب</a:t>
            </a:r>
            <a:r>
              <a:rPr lang="fa-IR" dirty="0"/>
              <a:t> و شیرین است</a:t>
            </a:r>
            <a:br>
              <a:rPr lang="fa-IR" dirty="0"/>
            </a:br>
            <a:r>
              <a:rPr lang="fa-IR" dirty="0"/>
              <a:t>با یکدیگر جمع شویم</a:t>
            </a:r>
            <a:br>
              <a:rPr lang="fa-IR" dirty="0"/>
            </a:br>
            <a:r>
              <a:rPr lang="fa-IR" dirty="0"/>
              <a:t>با محبت عیسی</a:t>
            </a:r>
            <a:br>
              <a:rPr lang="fa-IR" dirty="0"/>
            </a:br>
            <a:r>
              <a:rPr lang="fa-IR" dirty="0"/>
              <a:t>خدا را بسراییم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8A52D8C-54C9-1143-BCD7-64EB26A3138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65922" y="6261351"/>
            <a:ext cx="279832" cy="2798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317AD95-01C1-B14D-AB7E-95376CFD05B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170841" y="6261351"/>
            <a:ext cx="279832" cy="27983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E7835BC-F753-7D44-93D2-0409D07910D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575760" y="6261351"/>
            <a:ext cx="279832" cy="27983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849E4DE-A1E6-3646-B18B-6E96F8A86D1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551165" y="6261351"/>
            <a:ext cx="279832" cy="27983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BA2F21E-56A3-104B-9D5D-777BF635F29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956084" y="6261351"/>
            <a:ext cx="279832" cy="27983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84D2036A-8951-EA45-9CBE-C4D88EEA464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361003" y="6261351"/>
            <a:ext cx="279832" cy="27983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5591F2A0-6C1F-1549-975C-EC258AC75C3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336408" y="6261351"/>
            <a:ext cx="279832" cy="27983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93D8CEDB-EC26-8743-BDD3-B4D909733E6A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741327" y="6261351"/>
            <a:ext cx="279832" cy="27983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C115A4F5-9E45-2C43-A6E8-2ED812AFB9F2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146246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583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/>
              <a:t>دستها را </a:t>
            </a:r>
            <a:r>
              <a:rPr lang="fa-IR" dirty="0" err="1"/>
              <a:t>برافرازیم</a:t>
            </a:r>
            <a:br>
              <a:rPr lang="fa-IR" dirty="0"/>
            </a:br>
            <a:r>
              <a:rPr lang="fa-IR" dirty="0"/>
              <a:t>در حضور خداوند</a:t>
            </a:r>
            <a:br>
              <a:rPr lang="fa-IR" dirty="0"/>
            </a:br>
            <a:r>
              <a:rPr lang="fa-IR" dirty="0"/>
              <a:t>گوییم با هم </a:t>
            </a:r>
            <a:r>
              <a:rPr lang="fa-IR" dirty="0" err="1"/>
              <a:t>یکصدا</a:t>
            </a:r>
            <a:r>
              <a:rPr lang="fa-IR" dirty="0"/>
              <a:t>:</a:t>
            </a:r>
            <a:br>
              <a:rPr lang="fa-IR" dirty="0"/>
            </a:br>
            <a:r>
              <a:rPr lang="fa-IR" dirty="0"/>
              <a:t>«دوستت داریم مسیحا!»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8A52D8C-54C9-1143-BCD7-64EB26A3138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65922" y="6261351"/>
            <a:ext cx="279832" cy="2798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317AD95-01C1-B14D-AB7E-95376CFD05B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170841" y="6261351"/>
            <a:ext cx="279832" cy="27983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E7835BC-F753-7D44-93D2-0409D07910D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575760" y="6261351"/>
            <a:ext cx="279832" cy="27983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849E4DE-A1E6-3646-B18B-6E96F8A86D1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551165" y="6261351"/>
            <a:ext cx="279832" cy="27983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BA2F21E-56A3-104B-9D5D-777BF635F29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956084" y="6261351"/>
            <a:ext cx="279832" cy="27983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84D2036A-8951-EA45-9CBE-C4D88EEA4646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361003" y="6261351"/>
            <a:ext cx="279832" cy="27983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5591F2A0-6C1F-1549-975C-EC258AC75C3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336408" y="6261351"/>
            <a:ext cx="279832" cy="27983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93D8CEDB-EC26-8743-BDD3-B4D909733E6A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741327" y="6261351"/>
            <a:ext cx="279832" cy="27983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C115A4F5-9E45-2C43-A6E8-2ED812AFB9F2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146246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893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/>
              <a:t>محبت، محبت</a:t>
            </a:r>
            <a:br>
              <a:rPr lang="fa-IR" dirty="0"/>
            </a:br>
            <a:r>
              <a:rPr lang="fa-IR" dirty="0" err="1"/>
              <a:t>محبتِ</a:t>
            </a:r>
            <a:r>
              <a:rPr lang="fa-IR" dirty="0"/>
              <a:t> خدا</a:t>
            </a:r>
            <a:br>
              <a:rPr lang="fa-IR" dirty="0"/>
            </a:br>
            <a:r>
              <a:rPr lang="fa-IR" dirty="0"/>
              <a:t>تنها شعار ما</a:t>
            </a:r>
            <a:br>
              <a:rPr lang="fa-IR" dirty="0"/>
            </a:br>
            <a:r>
              <a:rPr lang="fa-IR" dirty="0"/>
              <a:t>فرزندان خداست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8A52D8C-54C9-1143-BCD7-64EB26A3138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65922" y="6261351"/>
            <a:ext cx="279832" cy="2798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317AD95-01C1-B14D-AB7E-95376CFD05B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170841" y="6261351"/>
            <a:ext cx="279832" cy="27983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E7835BC-F753-7D44-93D2-0409D07910D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575760" y="6261351"/>
            <a:ext cx="279832" cy="27983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849E4DE-A1E6-3646-B18B-6E96F8A86D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1165" y="6261351"/>
            <a:ext cx="279832" cy="27983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BA2F21E-56A3-104B-9D5D-777BF635F29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956084" y="6261351"/>
            <a:ext cx="279832" cy="27983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84D2036A-8951-EA45-9CBE-C4D88EEA4646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361003" y="6261351"/>
            <a:ext cx="279832" cy="27983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5591F2A0-6C1F-1549-975C-EC258AC75C3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336408" y="6261351"/>
            <a:ext cx="279832" cy="27983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93D8CEDB-EC26-8743-BDD3-B4D909733E6A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741327" y="6261351"/>
            <a:ext cx="279832" cy="27983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C115A4F5-9E45-2C43-A6E8-2ED812AFB9F2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146246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98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/>
              <a:t>محبت خداوند</a:t>
            </a:r>
            <a:br>
              <a:rPr lang="fa-IR" dirty="0"/>
            </a:br>
            <a:r>
              <a:rPr lang="fa-IR" dirty="0"/>
              <a:t>ریخته در اردوی ما</a:t>
            </a:r>
            <a:br>
              <a:rPr lang="fa-IR" dirty="0"/>
            </a:br>
            <a:r>
              <a:rPr lang="fa-IR" dirty="0" err="1"/>
              <a:t>یهوه</a:t>
            </a:r>
            <a:r>
              <a:rPr lang="fa-IR" dirty="0"/>
              <a:t>، خدای ما</a:t>
            </a:r>
            <a:br>
              <a:rPr lang="fa-IR" dirty="0"/>
            </a:br>
            <a:r>
              <a:rPr lang="fa-IR" dirty="0" err="1"/>
              <a:t>می‌خرامد</a:t>
            </a:r>
            <a:r>
              <a:rPr lang="fa-IR" dirty="0"/>
              <a:t> بین ما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8A52D8C-54C9-1143-BCD7-64EB26A3138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65922" y="6261351"/>
            <a:ext cx="279832" cy="2798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317AD95-01C1-B14D-AB7E-95376CFD05B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170841" y="6261351"/>
            <a:ext cx="279832" cy="27983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E7835BC-F753-7D44-93D2-0409D07910D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575760" y="6261351"/>
            <a:ext cx="279832" cy="27983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849E4DE-A1E6-3646-B18B-6E96F8A86D1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551165" y="6261351"/>
            <a:ext cx="279832" cy="27983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BA2F21E-56A3-104B-9D5D-777BF635F29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956084" y="6261351"/>
            <a:ext cx="279832" cy="27983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84D2036A-8951-EA45-9CBE-C4D88EEA4646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361003" y="6261351"/>
            <a:ext cx="279832" cy="27983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5591F2A0-6C1F-1549-975C-EC258AC75C3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336408" y="6261351"/>
            <a:ext cx="279832" cy="27983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93D8CEDB-EC26-8743-BDD3-B4D909733E6A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741327" y="6261351"/>
            <a:ext cx="279832" cy="27983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C115A4F5-9E45-2C43-A6E8-2ED812AFB9F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5146246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730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/>
              <a:t>حضور او آشکار است</a:t>
            </a:r>
            <a:br>
              <a:rPr lang="fa-IR" dirty="0"/>
            </a:br>
            <a:r>
              <a:rPr lang="fa-IR" dirty="0"/>
              <a:t>به روی خیمه ما</a:t>
            </a:r>
            <a:br>
              <a:rPr lang="fa-IR" dirty="0"/>
            </a:br>
            <a:r>
              <a:rPr lang="fa-IR" dirty="0"/>
              <a:t>همه خوانیم </a:t>
            </a:r>
            <a:r>
              <a:rPr lang="fa-IR" dirty="0" err="1"/>
              <a:t>یکصدا</a:t>
            </a:r>
            <a:r>
              <a:rPr lang="fa-IR" dirty="0"/>
              <a:t>:</a:t>
            </a:r>
            <a:br>
              <a:rPr lang="fa-IR" dirty="0"/>
            </a:br>
            <a:r>
              <a:rPr lang="fa-IR" dirty="0"/>
              <a:t>جلالت باد مسیحا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8A52D8C-54C9-1143-BCD7-64EB26A3138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65922" y="6261351"/>
            <a:ext cx="279832" cy="2798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317AD95-01C1-B14D-AB7E-95376CFD05B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170841" y="6261351"/>
            <a:ext cx="279832" cy="27983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E7835BC-F753-7D44-93D2-0409D07910D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575760" y="6261351"/>
            <a:ext cx="279832" cy="27983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849E4DE-A1E6-3646-B18B-6E96F8A86D1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551165" y="6261351"/>
            <a:ext cx="279832" cy="27983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BA2F21E-56A3-104B-9D5D-777BF635F29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956084" y="6261351"/>
            <a:ext cx="279832" cy="27983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84D2036A-8951-EA45-9CBE-C4D88EEA4646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361003" y="6261351"/>
            <a:ext cx="279832" cy="27983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5591F2A0-6C1F-1549-975C-EC258AC75C3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336408" y="6261351"/>
            <a:ext cx="279832" cy="27983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93D8CEDB-EC26-8743-BDD3-B4D909733E6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4741327" y="6261351"/>
            <a:ext cx="279832" cy="27983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C115A4F5-9E45-2C43-A6E8-2ED812AFB9F2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146246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910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سرودنامه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roodnameh" id="{353AF105-E9E2-4448-A148-EB181C77939D}" vid="{5490AFD9-3ECC-E14D-81FB-AA51E3C6D09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سرودنامه</Template>
  <TotalTime>662</TotalTime>
  <Words>150</Words>
  <Application>Microsoft Macintosh PowerPoint</Application>
  <PresentationFormat>Widescreen</PresentationFormat>
  <Paragraphs>10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IRANSans Black</vt:lpstr>
      <vt:lpstr>Calibri</vt:lpstr>
      <vt:lpstr>Arial</vt:lpstr>
      <vt:lpstr>سرودنامه</vt:lpstr>
      <vt:lpstr>محبت خداوند ریخته در اردوی ما</vt:lpstr>
      <vt:lpstr>محبت خداوند ریخته در اردوی ما از حضور خداوند شاد شده دلهای ما</vt:lpstr>
      <vt:lpstr>ما هم شاد و خندانیم با هم سرود می‌خوانیم با محبت عیسی همدیگر را دوست داریم</vt:lpstr>
      <vt:lpstr>محبت، محبت محبتِ خدا تنها شعار ما فرزندان خداست</vt:lpstr>
      <vt:lpstr>چقدرخوب و شیرین است با یکدیگر جمع شویم با محبت عیسی خدا را بسراییم</vt:lpstr>
      <vt:lpstr>دستها را برافرازیم در حضور خداوند گوییم با هم یکصدا: «دوستت داریم مسیحا!»</vt:lpstr>
      <vt:lpstr>محبت، محبت محبتِ خدا تنها شعار ما فرزندان خداست</vt:lpstr>
      <vt:lpstr>محبت خداوند ریخته در اردوی ما یهوه، خدای ما می‌خرامد بین ما</vt:lpstr>
      <vt:lpstr>حضور او آشکار است به روی خیمه ما همه خوانیم یکصدا: جلالت باد مسیحا</vt:lpstr>
      <vt:lpstr>محبت، محبت محبتِ خدا تنها شعار ما فرزندان خداست</vt:lpstr>
    </vt:vector>
  </TitlesOfParts>
  <Manager/>
  <Company>www.salammasihi.com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ای عیسی نزدم بیا</dc:title>
  <dc:subject/>
  <dc:creator>سلام مسیحی</dc:creator>
  <cp:keywords/>
  <dc:description/>
  <cp:lastModifiedBy>Hussein Amiri</cp:lastModifiedBy>
  <cp:revision>35</cp:revision>
  <dcterms:created xsi:type="dcterms:W3CDTF">2019-11-23T21:59:34Z</dcterms:created>
  <dcterms:modified xsi:type="dcterms:W3CDTF">2020-06-08T18:34:06Z</dcterms:modified>
  <cp:category/>
</cp:coreProperties>
</file>