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>
        <p:scale>
          <a:sx n="133" d="100"/>
          <a:sy n="133" d="100"/>
        </p:scale>
        <p:origin x="496" y="8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29/11/2021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مسیح </a:t>
            </a:r>
            <a:r>
              <a:rPr lang="fa-IR" dirty="0" err="1"/>
              <a:t>صخرهٔ</a:t>
            </a:r>
            <a:r>
              <a:rPr lang="fa-IR" dirty="0"/>
              <a:t> </a:t>
            </a:r>
            <a:r>
              <a:rPr lang="fa-IR" dirty="0" err="1"/>
              <a:t>حوریب</a:t>
            </a:r>
            <a:r>
              <a:rPr lang="fa-IR" dirty="0"/>
              <a:t> 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 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 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8376-E60D-5D4C-AD90-9AC959BC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3717D6-3D4F-2646-836E-77D28648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7F48FE-0B09-4F41-9854-CF172B33BC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68E151-B839-154D-957E-2C903FD93A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بیا بنوش از عسل </a:t>
            </a:r>
            <a:r>
              <a:rPr lang="fa-IR" dirty="0" err="1">
                <a:effectLst/>
              </a:rPr>
              <a:t>شیرین‌تر</a:t>
            </a:r>
            <a:r>
              <a:rPr lang="fa-IR" dirty="0">
                <a:effectLst/>
              </a:rPr>
              <a:t> است او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سیراب گردد وجود و روح </a:t>
            </a:r>
            <a:r>
              <a:rPr lang="fa-IR" dirty="0" err="1">
                <a:effectLst/>
              </a:rPr>
              <a:t>جانت</a:t>
            </a:r>
            <a:endParaRPr lang="fa-IR" dirty="0"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8838BC-FAB5-7E48-B456-A443D380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900661-4E99-4B41-95AF-18AEE180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9C25E1-B0A4-3F40-98C3-A167469C68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3B31C2-1F31-3D42-A9DC-90138288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74E70C-9B6E-AE4C-9B56-A095C748D7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047981-D242-604C-BAEF-4E9EFE99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68B76F-E1AE-EF4D-8B65-15DC3DF4EC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71E802-36D7-9240-B70E-EBDC265971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EB1DFA-5FD4-894E-805A-005B52F7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B5520D-A613-A14E-96BF-2A3C82DAE5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C02F4D-DF2B-AC45-8DD1-B08F1BE9E5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226093-7CD3-A541-8F80-FDAE0194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 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 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22ECC-23D8-FD46-A736-E3D7F19DC2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BF9A2B-2EB7-B545-ACE6-C225DB80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37238-CC44-8E45-A31B-3CAB11B1FE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2ECD44-5BCC-4D48-B2DB-DB36AF949A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E66FEE-59FD-EA4E-951D-40DBBE6C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36C31A-6A0B-0E4B-8621-0E62BDBA8A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بیا بنوش از عسل </a:t>
            </a:r>
            <a:r>
              <a:rPr lang="fa-IR" dirty="0" err="1">
                <a:effectLst/>
              </a:rPr>
              <a:t>شیرین‌تر</a:t>
            </a:r>
            <a:r>
              <a:rPr lang="fa-IR" dirty="0">
                <a:effectLst/>
              </a:rPr>
              <a:t> است او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سیراب گردد وجود و روح </a:t>
            </a:r>
            <a:r>
              <a:rPr lang="fa-IR" dirty="0" err="1">
                <a:effectLst/>
              </a:rPr>
              <a:t>جانت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16884-F652-DD44-B25C-086DFF3E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4A54C-1A6E-B748-AC88-9B0C6DDB73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17A70-23C6-7B49-86A7-BDAAF59A67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D95D9-5B0F-1142-B5A7-C19128AD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9C76C-978E-5240-B4A9-CB20FD41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2D83DD-F6A4-6942-9B47-AA439D86FF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55" y="365125"/>
            <a:ext cx="11617691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مسیح صخره </a:t>
            </a:r>
            <a:r>
              <a:rPr lang="fa-IR" dirty="0" err="1">
                <a:effectLst/>
              </a:rPr>
              <a:t>حوریب</a:t>
            </a:r>
            <a:r>
              <a:rPr lang="fa-IR" dirty="0">
                <a:effectLst/>
              </a:rPr>
              <a:t> است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که </a:t>
            </a:r>
            <a:r>
              <a:rPr lang="fa-IR" dirty="0" err="1">
                <a:effectLst/>
              </a:rPr>
              <a:t>می‌جوشد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آب حیات است سلامتی بهر ما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3BF4D-A445-BD4C-B21C-D0AEEAE6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7A011-665A-2C4D-9F13-FC80CCA6BF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CC3D1-A3AC-9044-A2F8-AB61AFC27B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AADB6-D857-8B46-8F24-FBD73AEE3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EEF93-8867-7148-9DEA-30382016D7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CF74A-F51E-474B-A983-5DFC40EEF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1908</TotalTime>
  <Words>116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مسیح صخرهٔ حوریب است</vt:lpstr>
      <vt:lpstr>مسیح صخره حوریب است که می‌جوشد آب حیات است سلامتی بهر ما مسیح صخره حوریب است که می‌جوشد آب حیات است سلامتی بهر ما</vt:lpstr>
      <vt:lpstr>بیا بنوش از عسل شیرین‌تر است او تا سیراب گردد وجود و روح جانت</vt:lpstr>
      <vt:lpstr>مسیح صخره حوریب است که می‌جوشد آب حیات است سلامتی بهر ما</vt:lpstr>
      <vt:lpstr>مسیح صخره حوریب است که می‌جوشد آب حیات است سلامتی بهر ما مسیح صخره حوریب است که می‌جوشد آب حیات است سلامتی بهر ما</vt:lpstr>
      <vt:lpstr>بیا بنوش از عسل شیرین‌تر است او تا سیراب گردد وجود و روح جانت</vt:lpstr>
      <vt:lpstr>مسیح صخره حوریب است که می‌جوشد آب حیات است سلامتی بهر ما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38</cp:revision>
  <dcterms:created xsi:type="dcterms:W3CDTF">2019-11-23T21:59:34Z</dcterms:created>
  <dcterms:modified xsi:type="dcterms:W3CDTF">2021-11-29T15:23:50Z</dcterms:modified>
  <cp:category/>
</cp:coreProperties>
</file>