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RANSans Black" panose="020B0506030804020204" pitchFamily="34" charset="-78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/>
    <p:restoredTop sz="94638"/>
  </p:normalViewPr>
  <p:slideViewPr>
    <p:cSldViewPr snapToGrid="0" snapToObjects="1">
      <p:cViewPr>
        <p:scale>
          <a:sx n="133" d="100"/>
          <a:sy n="133" d="100"/>
        </p:scale>
        <p:origin x="1040" y="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تمام شد، مسیح برخاست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ای عیسی با مرگت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لعنت و </a:t>
            </a:r>
            <a:r>
              <a:rPr lang="fa-IR" sz="5600" dirty="0" err="1">
                <a:effectLst/>
              </a:rPr>
              <a:t>موت</a:t>
            </a:r>
            <a:r>
              <a:rPr lang="fa-IR" sz="5600" dirty="0">
                <a:effectLst/>
              </a:rPr>
              <a:t> را برداشتی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ای مسیح شاه من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با </a:t>
            </a:r>
            <a:r>
              <a:rPr lang="fa-IR" sz="5600" dirty="0" err="1">
                <a:effectLst/>
              </a:rPr>
              <a:t>خونت</a:t>
            </a:r>
            <a:r>
              <a:rPr lang="fa-IR" sz="5600" dirty="0">
                <a:effectLst/>
              </a:rPr>
              <a:t> مرا شستی</a:t>
            </a:r>
            <a:endParaRPr lang="fa-IR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9CADD0-F38D-DF49-8613-DB1E0C8B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CA2817-B37E-CE4F-BCEC-FAB40A15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A20E35-841F-9046-9B3B-53A849F3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65BC34-B002-0345-889A-B764F20C9A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1AB6A4-8AAC-DE43-9A23-F36FB737FE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بر صلیب </a:t>
            </a:r>
            <a:r>
              <a:rPr lang="fa-IR" sz="5600" dirty="0" err="1">
                <a:effectLst/>
              </a:rPr>
              <a:t>جلجتا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عشقت را ثابت کردی</a:t>
            </a:r>
            <a:br>
              <a:rPr lang="en-GB" sz="5600" dirty="0">
                <a:effectLst/>
              </a:rPr>
            </a:br>
            <a:r>
              <a:rPr lang="fa-IR" sz="5600" dirty="0">
                <a:effectLst/>
              </a:rPr>
              <a:t>روز سوم پس از مرگ</a:t>
            </a:r>
            <a:br>
              <a:rPr lang="fa-IR" sz="5600" dirty="0">
                <a:effectLst/>
              </a:rPr>
            </a:br>
            <a:r>
              <a:rPr lang="fa-IR" sz="5600" dirty="0" err="1">
                <a:effectLst/>
              </a:rPr>
              <a:t>خداوندم</a:t>
            </a:r>
            <a:r>
              <a:rPr lang="fa-IR" sz="5600" dirty="0">
                <a:effectLst/>
              </a:rPr>
              <a:t> قیام کردی</a:t>
            </a:r>
            <a:endParaRPr lang="fa-IR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A1FEF-EF34-D141-BF9A-2C53F9E6A1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8797A-EF88-054B-B54D-CB6CD981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11F621-84C5-4C49-BE39-16E0A302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5B59DB-0A03-0449-A645-8628CD5C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F11D0-726A-D04E-8682-3257FB02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50976-5BC9-9847-A40B-8055229E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0C0E3-E532-A041-93B2-CC5DA0B844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تمام شد، مسیح برخاست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از مردگان او قیام کرد</a:t>
            </a:r>
            <a:br>
              <a:rPr lang="fa-IR" sz="5600" dirty="0">
                <a:effectLst/>
              </a:rPr>
            </a:br>
            <a:r>
              <a:rPr lang="fa-IR" dirty="0">
                <a:effectLst/>
              </a:rPr>
              <a:t>تمام شد، مسیح برخاست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مردگان او قیام کرد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93371-5166-6A45-A574-AB3C6F8733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64446-DBE1-734E-A9C8-AB505700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BFDFF-444A-AA45-B7F9-529B13336B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00B9F-9450-B74C-8FD0-98F2B86D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0762B-27DF-FC4F-B8E0-1E9A69E8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09D4B5-AB1F-454D-888E-C2ADCC1831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4DD22-ECDF-E244-B696-292985FFCC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ای عیسی با مرگت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لعنت و </a:t>
            </a:r>
            <a:r>
              <a:rPr lang="fa-IR" sz="5600" dirty="0" err="1">
                <a:effectLst/>
              </a:rPr>
              <a:t>موت</a:t>
            </a:r>
            <a:r>
              <a:rPr lang="fa-IR" sz="5600" dirty="0">
                <a:effectLst/>
              </a:rPr>
              <a:t> را برداشتی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ای مسیح شاه من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با </a:t>
            </a:r>
            <a:r>
              <a:rPr lang="fa-IR" sz="5600" dirty="0" err="1">
                <a:effectLst/>
              </a:rPr>
              <a:t>خونت</a:t>
            </a:r>
            <a:r>
              <a:rPr lang="fa-IR" sz="5600" dirty="0">
                <a:effectLst/>
              </a:rPr>
              <a:t> مرا شستی</a:t>
            </a:r>
            <a:endParaRPr lang="fa-IR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901A6-E39F-F844-87DB-38D562A29B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FBCC82-0D14-8542-800E-0AD342A34A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F8644-C7F2-2245-B3D8-ADF6E91FC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7DFE9-FBFC-5442-8DD6-1CB7AA43B6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363640-FBED-F94D-89A9-620FEA41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76DC44-F6A9-3949-9DAE-E175E570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972DD-A8FA-1448-A819-D3BCAFCC27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بر صلیب </a:t>
            </a:r>
            <a:r>
              <a:rPr lang="fa-IR" sz="5600" dirty="0" err="1">
                <a:effectLst/>
              </a:rPr>
              <a:t>جلجتا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عشقت را ثابت کردی</a:t>
            </a:r>
            <a:br>
              <a:rPr lang="en-GB" sz="5600" dirty="0">
                <a:effectLst/>
              </a:rPr>
            </a:br>
            <a:r>
              <a:rPr lang="fa-IR" sz="5600" dirty="0">
                <a:effectLst/>
              </a:rPr>
              <a:t>روز سوم پس از مرگ</a:t>
            </a:r>
            <a:br>
              <a:rPr lang="fa-IR" sz="5600" dirty="0">
                <a:effectLst/>
              </a:rPr>
            </a:br>
            <a:r>
              <a:rPr lang="fa-IR" sz="5600" dirty="0" err="1">
                <a:effectLst/>
              </a:rPr>
              <a:t>خداوندم</a:t>
            </a:r>
            <a:r>
              <a:rPr lang="fa-IR" sz="5600" dirty="0">
                <a:effectLst/>
              </a:rPr>
              <a:t> قیام کردی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48EFB-7BD8-2F43-A37E-0E416E35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AC05C-64CE-5F4C-AA80-BDE1B9EA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7BB53-2E2A-EF48-9208-DC57DFF933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89C5F-37F0-A048-88CD-9FD90F33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812A2-1B50-1048-BACB-67735847E2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A5E40-9EE1-BA46-9DD4-218453D9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81DFA-4C3C-204D-971D-A0CC436A27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600" dirty="0">
                <a:effectLst/>
              </a:rPr>
              <a:t>تمام شد، مسیح برخاست</a:t>
            </a:r>
            <a:br>
              <a:rPr lang="fa-IR" sz="5600" dirty="0">
                <a:effectLst/>
              </a:rPr>
            </a:br>
            <a:r>
              <a:rPr lang="fa-IR" sz="5600" dirty="0">
                <a:effectLst/>
              </a:rPr>
              <a:t>از مردگان او قیام کرد</a:t>
            </a:r>
            <a:br>
              <a:rPr lang="fa-IR" sz="5600" dirty="0">
                <a:effectLst/>
              </a:rPr>
            </a:br>
            <a:r>
              <a:rPr lang="fa-IR" dirty="0">
                <a:effectLst/>
              </a:rPr>
              <a:t>تمام شد، مسیح برخاست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از مردگان او قیام کرد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D602E-8E8B-9246-9EBF-1C6C05DC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3565C-C773-AF4D-90E2-9F01483FAD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64FC6-B07E-1046-BE86-2E5DFB8C71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BFC7FA-CFAD-B946-8D15-A5219ACA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E136B-9F83-B34C-948D-AFAC443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45163-B7E5-4D4C-B897-3628FAFD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A703C-23B4-BB4C-A3F9-768D2C9183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7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7200" dirty="0">
                <a:effectLst/>
              </a:rPr>
              <a:t>تمام شد</a:t>
            </a:r>
            <a:br>
              <a:rPr lang="fa-IR" sz="7200" dirty="0">
                <a:effectLst/>
              </a:rPr>
            </a:br>
            <a:r>
              <a:rPr lang="fa-IR" sz="7200" dirty="0">
                <a:effectLst/>
              </a:rPr>
              <a:t>تمام شد</a:t>
            </a:r>
            <a:br>
              <a:rPr lang="fa-IR" sz="7200" dirty="0">
                <a:effectLst/>
              </a:rPr>
            </a:br>
            <a:r>
              <a:rPr lang="fa-IR" sz="7200" dirty="0">
                <a:effectLst/>
              </a:rPr>
              <a:t>تمام شد</a:t>
            </a:r>
            <a:endParaRPr lang="fa-IR" sz="80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5EAC2-6D16-5346-A085-BF4529DCA2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757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2A3FC-595D-0B4A-BF38-D01AB5E2B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975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4174C-52D4-2448-9587-939F9A9FF0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65866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7353D-ACAC-5140-A428-323046B3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630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C9FBF-B829-6644-BB88-1203AB36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084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60318-4DB8-7C42-A1F4-7976044B58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551193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04889-E42A-2743-824F-B2C9FC502D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1411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1873</TotalTime>
  <Words>135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IRANSans Black</vt:lpstr>
      <vt:lpstr>Calibri</vt:lpstr>
      <vt:lpstr>سرودنامه</vt:lpstr>
      <vt:lpstr>تمام شد، مسیح برخاست</vt:lpstr>
      <vt:lpstr>ای عیسی با مرگت لعنت و موت را برداشتی ای مسیح شاه من با خونت مرا شستی</vt:lpstr>
      <vt:lpstr>بر صلیب جلجتا عشقت را ثابت کردی روز سوم پس از مرگ خداوندم قیام کردی</vt:lpstr>
      <vt:lpstr>تمام شد، مسیح برخاست از مردگان او قیام کرد تمام شد، مسیح برخاست از مردگان او قیام کرد</vt:lpstr>
      <vt:lpstr>ای عیسی با مرگت لعنت و موت را برداشتی ای مسیح شاه من با خونت مرا شستی</vt:lpstr>
      <vt:lpstr>بر صلیب جلجتا عشقت را ثابت کردی روز سوم پس از مرگ خداوندم قیام کردی</vt:lpstr>
      <vt:lpstr>تمام شد، مسیح برخاست از مردگان او قیام کرد تمام شد، مسیح برخاست از مردگان او قیام کرد</vt:lpstr>
      <vt:lpstr>تمام شد تمام شد تمام شد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38</cp:revision>
  <dcterms:created xsi:type="dcterms:W3CDTF">2019-11-23T21:59:34Z</dcterms:created>
  <dcterms:modified xsi:type="dcterms:W3CDTF">2021-11-08T18:11:09Z</dcterms:modified>
  <cp:category/>
</cp:coreProperties>
</file>