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RANSans Black" panose="020B0506030804020204" pitchFamily="34" charset="-78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4638"/>
  </p:normalViewPr>
  <p:slideViewPr>
    <p:cSldViewPr snapToGrid="0" snapToObjects="1">
      <p:cViewPr varScale="1">
        <p:scale>
          <a:sx n="135" d="100"/>
          <a:sy n="135" d="100"/>
        </p:scale>
        <p:origin x="192" y="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/>
              <a:t>تصمیم گرفتم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تصمیم گرفتم در </a:t>
            </a:r>
            <a:r>
              <a:rPr lang="fa-IR" dirty="0" err="1"/>
              <a:t>پی‌اش</a:t>
            </a:r>
            <a:r>
              <a:rPr lang="fa-IR" dirty="0"/>
              <a:t> روم</a:t>
            </a:r>
            <a:br>
              <a:rPr lang="fa-IR" dirty="0"/>
            </a:br>
            <a:r>
              <a:rPr lang="fa-IR" dirty="0"/>
              <a:t>تصمیم گرفتم در </a:t>
            </a:r>
            <a:r>
              <a:rPr lang="fa-IR" dirty="0" err="1"/>
              <a:t>پی‌اش</a:t>
            </a:r>
            <a:r>
              <a:rPr lang="fa-IR" dirty="0"/>
              <a:t> روم</a:t>
            </a:r>
            <a:br>
              <a:rPr lang="fa-IR" dirty="0"/>
            </a:br>
            <a:r>
              <a:rPr lang="fa-IR" dirty="0"/>
              <a:t>تصمیم گرفتم در </a:t>
            </a:r>
            <a:r>
              <a:rPr lang="fa-IR" dirty="0" err="1"/>
              <a:t>پی‌اش</a:t>
            </a:r>
            <a:r>
              <a:rPr lang="fa-IR" dirty="0"/>
              <a:t> روم</a:t>
            </a:r>
            <a:br>
              <a:rPr lang="fa-IR" dirty="0"/>
            </a:br>
            <a:r>
              <a:rPr lang="fa-IR" dirty="0"/>
              <a:t>در پی عیسی هر روزه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29" y="6264142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D6030-65A4-154F-8B48-49E49403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282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09C65-7085-A24A-A6F0-5DE97ACEF3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238" y="6264142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پشت بر جهان و رویم بر صلیب</a:t>
            </a:r>
            <a:br>
              <a:rPr lang="fa-IR" dirty="0"/>
            </a:br>
            <a:r>
              <a:rPr lang="fa-IR" dirty="0"/>
              <a:t>پشت بر جهان و رویم بر صلیب</a:t>
            </a:r>
            <a:br>
              <a:rPr lang="fa-IR" dirty="0"/>
            </a:br>
            <a:r>
              <a:rPr lang="fa-IR" dirty="0"/>
              <a:t>پشت بر جهان و رویم بر صلیب</a:t>
            </a:r>
            <a:br>
              <a:rPr lang="fa-IR" dirty="0"/>
            </a:br>
            <a:r>
              <a:rPr lang="fa-IR" dirty="0"/>
              <a:t>در پی عیسی هر روزه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29" y="6264142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D6030-65A4-154F-8B48-49E49403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82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09C65-7085-A24A-A6F0-5DE97ACEF3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238" y="6264142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گرچه در </a:t>
            </a:r>
            <a:r>
              <a:rPr lang="fa-IR" dirty="0" err="1"/>
              <a:t>پی‌اش</a:t>
            </a:r>
            <a:r>
              <a:rPr lang="fa-IR" dirty="0"/>
              <a:t> نرود کسی</a:t>
            </a:r>
            <a:br>
              <a:rPr lang="fa-IR" dirty="0"/>
            </a:br>
            <a:r>
              <a:rPr lang="fa-IR" dirty="0"/>
              <a:t>گرچه در </a:t>
            </a:r>
            <a:r>
              <a:rPr lang="fa-IR" dirty="0" err="1"/>
              <a:t>پی‌اش</a:t>
            </a:r>
            <a:r>
              <a:rPr lang="fa-IR" dirty="0"/>
              <a:t> نرود کسی</a:t>
            </a:r>
            <a:br>
              <a:rPr lang="fa-IR" dirty="0"/>
            </a:br>
            <a:r>
              <a:rPr lang="fa-IR" dirty="0"/>
              <a:t>گرچه در </a:t>
            </a:r>
            <a:r>
              <a:rPr lang="fa-IR" dirty="0" err="1"/>
              <a:t>پی‌اش</a:t>
            </a:r>
            <a:r>
              <a:rPr lang="fa-IR" dirty="0"/>
              <a:t> نرود کسی</a:t>
            </a:r>
            <a:br>
              <a:rPr lang="fa-IR" dirty="0"/>
            </a:br>
            <a:r>
              <a:rPr lang="fa-IR" dirty="0"/>
              <a:t>در پی عیسی هر روزه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29" y="6264142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D6030-65A4-154F-8B48-49E49403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282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09C65-7085-A24A-A6F0-5DE97ACEF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238" y="6264142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185</TotalTime>
  <Words>77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IRANSans Black</vt:lpstr>
      <vt:lpstr>Calibri</vt:lpstr>
      <vt:lpstr>Arial</vt:lpstr>
      <vt:lpstr>سرودنامه</vt:lpstr>
      <vt:lpstr>تصمیم گرفتم</vt:lpstr>
      <vt:lpstr>تصمیم گرفتم در پی‌اش روم تصمیم گرفتم در پی‌اش روم تصمیم گرفتم در پی‌اش روم در پی عیسی هر روزه</vt:lpstr>
      <vt:lpstr>پشت بر جهان و رویم بر صلیب پشت بر جهان و رویم بر صلیب پشت بر جهان و رویم بر صلیب در پی عیسی هر روزه</vt:lpstr>
      <vt:lpstr>گرچه در پی‌اش نرود کسی گرچه در پی‌اش نرود کسی گرچه در پی‌اش نرود کسی در پی عیسی هر روزه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18</cp:revision>
  <dcterms:created xsi:type="dcterms:W3CDTF">2019-11-23T21:59:34Z</dcterms:created>
  <dcterms:modified xsi:type="dcterms:W3CDTF">2020-06-03T16:07:58Z</dcterms:modified>
  <cp:category/>
</cp:coreProperties>
</file>