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RANSans Black" panose="020B0506030804020204" pitchFamily="34" charset="-7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6"/>
    <p:restoredTop sz="94638"/>
  </p:normalViewPr>
  <p:slideViewPr>
    <p:cSldViewPr snapToGrid="0" snapToObjects="1">
      <p:cViewPr>
        <p:scale>
          <a:sx n="160" d="100"/>
          <a:sy n="160" d="100"/>
        </p:scale>
        <p:origin x="296" y="1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18/10/2021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تصویر عشق تو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خداوندی که جای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تمام درد بر او رفت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به </a:t>
            </a:r>
            <a:r>
              <a:rPr lang="fa-IR" dirty="0" err="1">
                <a:effectLst/>
              </a:rPr>
              <a:t>زخمهایش</a:t>
            </a:r>
            <a:r>
              <a:rPr lang="fa-IR" dirty="0">
                <a:effectLst/>
              </a:rPr>
              <a:t> شفا بخشید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ببخشود</a:t>
            </a:r>
            <a:r>
              <a:rPr lang="fa-IR" dirty="0">
                <a:effectLst/>
              </a:rPr>
              <a:t> او گناهان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4897F-15DB-B345-9CF0-D997277D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B6D12-9DB5-1144-9329-E01D701582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64581-A49C-1048-97C0-DE17FE0C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6F6A7-0F93-6A4D-93B2-D777C02641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65086-5968-504B-8EB5-E1E19887D3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7FE8F-B873-D345-9002-0DC5C13D26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37513-59AA-B545-AC8F-CED7EBDD2C6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D3B26-37D4-3549-8FDF-B19D839E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8FAF42-A19D-954E-B705-1CA00342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8A3FF5-C84A-0D44-A3F9-391B528D0A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چنان عشقی </a:t>
            </a:r>
            <a:r>
              <a:rPr lang="fa-IR" dirty="0" err="1">
                <a:effectLst/>
              </a:rPr>
              <a:t>بی‌پایان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از این </a:t>
            </a:r>
            <a:r>
              <a:rPr lang="fa-IR" dirty="0" err="1">
                <a:effectLst/>
              </a:rPr>
              <a:t>زخم‌ها</a:t>
            </a:r>
            <a:r>
              <a:rPr lang="fa-IR" dirty="0">
                <a:effectLst/>
              </a:rPr>
              <a:t> جاری 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که گشته تکیه گاه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به وقت ترس و عصیان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2AF2E-B3B3-0843-823D-AAD7FF6A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520BF4-8F97-C04E-B89B-ADAF48349F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47623-3B09-7D45-80AA-232E699A17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F8AEF-24B9-CE4A-AE6F-F306891B90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F2E0B-01C7-5B4D-9F09-3BBD69B08A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1C825-FE2D-834F-8E4B-082416CEFDE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A7803-5E6F-B74F-B8C4-8136E08433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B7E202-9111-6949-9348-FAFCD2D02F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009A10-7D3F-964F-9EBB-FD6AC43C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621B21-104B-E74A-A290-29FC165C1CA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چو دیدم در کنار خود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به وقت ترس و تنهایی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همان </a:t>
            </a:r>
            <a:r>
              <a:rPr lang="fa-IR" dirty="0" err="1">
                <a:effectLst/>
              </a:rPr>
              <a:t>منجی</a:t>
            </a:r>
            <a:r>
              <a:rPr lang="fa-IR" dirty="0">
                <a:effectLst/>
              </a:rPr>
              <a:t> و خالق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همان عشق </a:t>
            </a:r>
            <a:r>
              <a:rPr lang="fa-IR" dirty="0" err="1">
                <a:effectLst/>
              </a:rPr>
              <a:t>مسیحایی</a:t>
            </a:r>
            <a:endParaRPr lang="fa-IR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52E8E-74C9-ED4C-A58D-9AB4ED7A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42569-FAEF-8F4C-B001-9F8C49A1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CF69DE-94CE-0D4C-B57D-1D309AB0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662C17-D3BB-5546-9AAF-EFD1B69141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E76BD4-9C85-7645-A399-DFD5376BDC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AFED8-B803-EC40-B21A-0C79F4F352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337DE-8062-9A4E-A8BB-30E81E4E4F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B34C92-6F88-5143-8AEE-AE06737429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BF7BA-7804-2A42-9AA0-F7F7DDB4D6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74199-4BDE-DA42-B419-77484B9395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محبت کرد بر جانم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شفا بخشید و </a:t>
            </a:r>
            <a:r>
              <a:rPr lang="fa-IR" dirty="0" err="1">
                <a:effectLst/>
              </a:rPr>
              <a:t>درمانم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تسلی داده هر روزه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به این روح </a:t>
            </a:r>
            <a:r>
              <a:rPr lang="fa-IR" dirty="0" err="1">
                <a:effectLst/>
              </a:rPr>
              <a:t>پریشانم</a:t>
            </a:r>
            <a:endParaRPr lang="fa-IR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1C1F81-9664-E742-9AC9-3F38673F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F21FB-B643-B540-AB57-4E9CC83D27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0654DF-DDF2-AD44-BC14-AFB97823A2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169AD9-D5F6-4841-9290-1E466E27FF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38657D-BD35-CD42-ADFC-3588D211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44EFF2-D5C1-C54E-9567-72FB8836A9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01026-FD49-9144-8004-67420688581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3F1D92-DDB7-1E4E-B8B9-3F9FE8F68D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A5B5C9-AC03-CC45-B0E2-71C7F868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8FE774-3FC4-954D-B2F5-4C375FB34A8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خداوندی که جای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تمام درد بر او رفت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به </a:t>
            </a:r>
            <a:r>
              <a:rPr lang="fa-IR" dirty="0" err="1">
                <a:effectLst/>
              </a:rPr>
              <a:t>زخمهایش</a:t>
            </a:r>
            <a:r>
              <a:rPr lang="fa-IR" dirty="0">
                <a:effectLst/>
              </a:rPr>
              <a:t> شفا بخشید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ببخشود</a:t>
            </a:r>
            <a:r>
              <a:rPr lang="fa-IR" dirty="0">
                <a:effectLst/>
              </a:rPr>
              <a:t> او گناهان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8A9CC-E5A8-B34D-8538-24CB20F985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6034E-40FB-A240-8144-F8DC948D08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CBD5D6-48A4-E443-AF45-22965B95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2A1F0-6F6B-384E-9396-9A62DA4D20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6EA74-09BE-054D-B6E7-B920B273DBA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B93EB-BF16-0742-99CF-5C925F52426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5E4CF-C756-F049-A87F-ABCA2DE707D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521F39-2052-524B-B5A8-66E5CFB1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26B54E-F3F5-BA48-8F8F-F59AA7E47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6BED5-58B1-2245-8C25-7CF5A1F9CE1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چنان عشقی </a:t>
            </a:r>
            <a:r>
              <a:rPr lang="fa-IR" dirty="0" err="1">
                <a:effectLst/>
              </a:rPr>
              <a:t>بی‌پایان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از این </a:t>
            </a:r>
            <a:r>
              <a:rPr lang="fa-IR" dirty="0" err="1">
                <a:effectLst/>
              </a:rPr>
              <a:t>زخم‌ها</a:t>
            </a:r>
            <a:r>
              <a:rPr lang="fa-IR" dirty="0">
                <a:effectLst/>
              </a:rPr>
              <a:t> جاری 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که گشته تکیه گاه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به وقت ترس و عصیان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92D3E-DB65-F948-9853-65DE4B25F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A5B991-17EC-6A41-9CA7-D1BA251B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75A17-89FE-4340-B5FF-E77DDB2526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1287E2-F9A0-984D-B80D-A1803BE38F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0D3FA-2816-0C46-8BA8-26FE7A91C4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6D521-8365-B54E-B218-26B0EAFE0E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E18B5C-1F4C-0A47-91EC-EA42BFF221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3B9C4-90E6-3143-8964-B2D5C6C2CF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F3005-BB4D-C04A-AA9C-800DBE2B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145C8D-3627-1C4A-9A98-FD75F759DF5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3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چه جایی بهتر از آغوش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پر گرما و مهر تو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در آن آغوش، نگاه توست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</a:t>
            </a:r>
            <a:r>
              <a:rPr lang="fa-IR" dirty="0" err="1">
                <a:effectLst/>
              </a:rPr>
              <a:t>می‌بیند</a:t>
            </a:r>
            <a:r>
              <a:rPr lang="fa-IR" dirty="0">
                <a:effectLst/>
              </a:rPr>
              <a:t> تن و جانم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A56A5-1D8C-D34A-8260-A5C71B6F2C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A7D54-23C9-894D-9B00-F5A040223C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2CE0E-B953-8A41-A02D-82682BB4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00317-80EF-5445-8CE1-3E790140FA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E8D5B-F6D6-C249-B502-15478A5A99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B916C-B287-594C-8C82-273799D75D2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B59DA-F259-CD43-ADBE-441CF39EEF3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9C9F8-D065-0E47-A7B0-EE73BB7E27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81B21D-6BB0-4143-8DFB-D73D54F783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B5943F-E704-8142-8E07-617A5D8C16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2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نترسم</a:t>
            </a:r>
            <a:r>
              <a:rPr lang="fa-IR" dirty="0">
                <a:effectLst/>
              </a:rPr>
              <a:t> گر چه </a:t>
            </a:r>
            <a:r>
              <a:rPr lang="fa-IR" dirty="0" err="1">
                <a:effectLst/>
              </a:rPr>
              <a:t>طوفان‌ها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بغرند</a:t>
            </a:r>
            <a:r>
              <a:rPr lang="fa-IR" dirty="0">
                <a:effectLst/>
              </a:rPr>
              <a:t> بر علیه من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چون سلطان محبت است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سکان</a:t>
            </a:r>
            <a:r>
              <a:rPr lang="fa-IR" dirty="0">
                <a:effectLst/>
              </a:rPr>
              <a:t> دارد </a:t>
            </a:r>
            <a:r>
              <a:rPr lang="fa-IR" dirty="0" err="1">
                <a:effectLst/>
              </a:rPr>
              <a:t>سکانم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FDA7D-4111-494C-BA73-EC801708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F5CFC-9300-4D43-B05D-9184E841C1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53C4A-6AAA-A649-9975-225B2A431F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0D493-39D7-5947-9B59-82D35629E8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F4980-C928-D349-AF00-77AD70C8D9B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C57DC-032F-3D4B-B09E-356236D265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519CC-1E86-A94F-8CC0-5FB1B9F7C3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D580D-04E7-8D42-A515-C1C0026F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CE742B-9EF7-1040-8C95-A4C3641F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EC0709-2471-BC4E-9EC4-15950CA4227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هل </a:t>
            </a:r>
            <a:r>
              <a:rPr lang="fa-IR" dirty="0" err="1">
                <a:effectLst/>
              </a:rPr>
              <a:t>هللویاه</a:t>
            </a:r>
            <a:r>
              <a:rPr lang="fa-IR" dirty="0">
                <a:effectLst/>
              </a:rPr>
              <a:t> ، پادشاه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این است تصویر عشق تو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دادی </a:t>
            </a:r>
            <a:r>
              <a:rPr lang="fa-IR" dirty="0" err="1">
                <a:effectLst/>
              </a:rPr>
              <a:t>جانت</a:t>
            </a:r>
            <a:r>
              <a:rPr lang="fa-IR" dirty="0">
                <a:effectLst/>
              </a:rPr>
              <a:t> تا نجات یابم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این است رحمت و فیض تو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234F5-DB52-D146-BF17-E8DE4A74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134E5-B03D-484B-B771-BB2BAC68E5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F85AB6-18C8-ED4E-9A60-DF59D855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82D5A2-4CC5-FF40-AB94-02B004946F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0C276-D069-2446-B815-D8A58487B0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D1206-7F88-364C-B79C-018C3845DE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06542-D79F-7045-8654-0B6BCEDACB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F36F5-92A4-BB4F-BFA6-6A5F6A989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DEAB6-E16C-5B47-BDAA-9B58E27A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D9C40-6E6F-C24E-ADB1-B4BD56433D0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هل </a:t>
            </a:r>
            <a:r>
              <a:rPr lang="fa-IR" dirty="0" err="1">
                <a:effectLst/>
              </a:rPr>
              <a:t>هللویاه</a:t>
            </a:r>
            <a:r>
              <a:rPr lang="fa-IR" dirty="0">
                <a:effectLst/>
              </a:rPr>
              <a:t> ، پادشاه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این است تصویر عشق تو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دادی </a:t>
            </a:r>
            <a:r>
              <a:rPr lang="fa-IR" dirty="0" err="1">
                <a:effectLst/>
              </a:rPr>
              <a:t>جانت</a:t>
            </a:r>
            <a:r>
              <a:rPr lang="fa-IR" dirty="0">
                <a:effectLst/>
              </a:rPr>
              <a:t> تا نجات یابم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این است رحمت و فیض تو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0DB67-C478-8F4C-8E4D-7E3E02820E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1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CCB130-1931-4B48-92BF-B3686353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32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22A29-81A8-CB44-BDB5-3D80EAAB20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7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4D3AF-3B1A-2B4F-976C-601343C3C3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7721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EA8D7-4036-C548-ABA0-CB712954D9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910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727DB-4316-8040-967A-44F40B865D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E0212-9011-434B-B724-B6972A0E1E6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702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DF713-63C2-6C4C-9386-73CD9A92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5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CDB14-1D02-B04B-A30A-C3D2E07B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891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022D3D-DF45-E340-B270-0CEE65E6AE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409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630</TotalTime>
  <Words>211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IRANSans Black</vt:lpstr>
      <vt:lpstr>Calibri</vt:lpstr>
      <vt:lpstr>سرودنامه</vt:lpstr>
      <vt:lpstr>تصویر عشق تو</vt:lpstr>
      <vt:lpstr>چو دیدم در کنار خود به وقت ترس و تنهایی همان منجی و خالق را همان عشق مسیحایی</vt:lpstr>
      <vt:lpstr>محبت کرد بر جانم شفا بخشید و درمانم تسلی داده هر روزه به این روح پریشانم</vt:lpstr>
      <vt:lpstr>خداوندی که جای من تمام درد بر او رفت به زخمهایش شفا بخشید ببخشود او گناهان</vt:lpstr>
      <vt:lpstr>چنان عشقی بی‌پایان از این زخم‌ها جاری شد که گشته تکیه گاه من به وقت ترس و عصیان</vt:lpstr>
      <vt:lpstr>چه جایی بهتر از آغوش پر گرما و مهر تو در آن آغوش، نگاه توست که می‌بیند تن و جانم</vt:lpstr>
      <vt:lpstr>نترسم گر چه طوفان‌ها بغرند بر علیه من چون سلطان محبت است سکان دارد سکانم</vt:lpstr>
      <vt:lpstr>هل هللویاه ، پادشاه این است تصویر عشق تو دادی جانت تا نجات یابم این است رحمت و فیض تو</vt:lpstr>
      <vt:lpstr>هل هللویاه ، پادشاه این است تصویر عشق تو دادی جانت تا نجات یابم این است رحمت و فیض تو</vt:lpstr>
      <vt:lpstr>خداوندی که جای من تمام درد بر او رفت به زخمهایش شفا بخشید ببخشود او گناهان</vt:lpstr>
      <vt:lpstr>چنان عشقی بی‌پایان از این زخم‌ها جاری شد که گشته تکیه گاه من به وقت ترس و عصیان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48</cp:revision>
  <dcterms:created xsi:type="dcterms:W3CDTF">2019-11-23T21:59:34Z</dcterms:created>
  <dcterms:modified xsi:type="dcterms:W3CDTF">2021-10-18T15:33:15Z</dcterms:modified>
  <cp:category/>
</cp:coreProperties>
</file>