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 autoCompressPictures="0">
  <p:sldMasterIdLst>
    <p:sldMasterId id="2147483648" r:id="rId1"/>
  </p:sldMasterIdLst>
  <p:notesMasterIdLst>
    <p:notesMasterId r:id="rId11"/>
  </p:notesMasterIdLst>
  <p:handoutMasterIdLst>
    <p:handoutMasterId r:id="rId12"/>
  </p:handout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12192000" cy="6858000"/>
  <p:notesSz cx="6858000" cy="9144000"/>
  <p:embeddedFontLst>
    <p:embeddedFont>
      <p:font typeface="Calibri" panose="020F0502020204030204" pitchFamily="34" charset="0"/>
      <p:regular r:id="rId13"/>
      <p:bold r:id="rId14"/>
      <p:italic r:id="rId15"/>
      <p:boldItalic r:id="rId16"/>
    </p:embeddedFont>
    <p:embeddedFont>
      <p:font typeface="IRANSans Black" panose="020B0506030804020204" pitchFamily="34" charset="-78"/>
      <p:bold r:id="rId17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4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–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5022"/>
    <p:restoredTop sz="94638"/>
  </p:normalViewPr>
  <p:slideViewPr>
    <p:cSldViewPr snapToGrid="0" snapToObjects="1">
      <p:cViewPr varScale="1">
        <p:scale>
          <a:sx n="198" d="100"/>
          <a:sy n="198" d="100"/>
        </p:scale>
        <p:origin x="200" y="224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133" d="100"/>
          <a:sy n="133" d="100"/>
        </p:scale>
        <p:origin x="5584" y="19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1.fntdata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17" Type="http://schemas.openxmlformats.org/officeDocument/2006/relationships/font" Target="fonts/font5.fntdata"/><Relationship Id="rId2" Type="http://schemas.openxmlformats.org/officeDocument/2006/relationships/slide" Target="slides/slide1.xml"/><Relationship Id="rId16" Type="http://schemas.openxmlformats.org/officeDocument/2006/relationships/font" Target="fonts/font4.fntdata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font" Target="fonts/font3.fntdata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2.fntdata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AAD38BF6-1EF2-BB40-BAEB-D7AFD4AEA951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a-IR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C43C752-A794-E947-A04C-7F8185028957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39EFE7C-4AE4-824A-9268-BD610E50FF79}" type="datetimeFigureOut">
              <a:rPr lang="fa-IR" smtClean="0"/>
              <a:t>1441/10/17</a:t>
            </a:fld>
            <a:endParaRPr lang="fa-IR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652D17F-A698-B647-87EC-A888C13D8D81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a-IR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CEC8B9E-C2D6-6248-8399-3F741DFBB4EB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D9DA7C5-DA85-8D41-B7B3-747EBF3EBD4F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368533214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a-I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793117C-C053-4D47-988C-4A7EB0851CDE}" type="datetimeFigureOut">
              <a:rPr lang="fa-IR" smtClean="0"/>
              <a:t>1441/10/17</a:t>
            </a:fld>
            <a:endParaRPr lang="fa-I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a-I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a-I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C7F840A-0BE4-D64E-9590-B7644015EB2B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9789620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نام سرود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1BD6F8-3F90-794A-A00D-CB798FB7A51D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38200" y="3739661"/>
            <a:ext cx="10515600" cy="2145323"/>
          </a:xfrm>
        </p:spPr>
        <p:txBody>
          <a:bodyPr anchor="ctr">
            <a:normAutofit/>
          </a:bodyPr>
          <a:lstStyle>
            <a:lvl1pPr algn="ctr" rtl="1">
              <a:defRPr sz="6600"/>
            </a:lvl1pPr>
          </a:lstStyle>
          <a:p>
            <a:r>
              <a:rPr lang="fa-IR" dirty="0"/>
              <a:t>نام سرود را وارد کنید</a:t>
            </a:r>
          </a:p>
        </p:txBody>
      </p:sp>
    </p:spTree>
    <p:extLst>
      <p:ext uri="{BB962C8B-B14F-4D97-AF65-F5344CB8AC3E}">
        <p14:creationId xmlns:p14="http://schemas.microsoft.com/office/powerpoint/2010/main" val="8813375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متن سرود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4C4FED-6A8B-F04B-AE90-FABAA11D133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65125"/>
            <a:ext cx="10515600" cy="5893435"/>
          </a:xfrm>
        </p:spPr>
        <p:txBody>
          <a:bodyPr>
            <a:normAutofit/>
          </a:bodyPr>
          <a:lstStyle>
            <a:lvl1pPr algn="ctr" rtl="1">
              <a:lnSpc>
                <a:spcPct val="140000"/>
              </a:lnSpc>
              <a:defRPr sz="6000"/>
            </a:lvl1pPr>
          </a:lstStyle>
          <a:p>
            <a:r>
              <a:rPr lang="fa-IR" dirty="0"/>
              <a:t>متن سرود را وارد کنید</a:t>
            </a:r>
          </a:p>
        </p:txBody>
      </p:sp>
    </p:spTree>
    <p:extLst>
      <p:ext uri="{BB962C8B-B14F-4D97-AF65-F5344CB8AC3E}">
        <p14:creationId xmlns:p14="http://schemas.microsoft.com/office/powerpoint/2010/main" val="15428114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ABE9009-D06F-AB47-9649-07B2D98886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fa-IR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B9711A5-B45D-4642-BBA0-03D52B7F513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fa-I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EF2C5BE-3749-4F4F-B7DB-A91674814C3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63759D-911D-494C-8F9B-92FA57A3BCAE}" type="datetime1">
              <a:rPr lang="en-GB" smtClean="0"/>
              <a:t>08/06/2020</a:t>
            </a:fld>
            <a:endParaRPr lang="fa-I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A8C2ED1-2F45-B94B-A695-847DE0BDEAB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a-I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1662F30-62DB-9E48-BB13-96BF45E8636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86D761-2599-B34A-AD2A-083B385A2FEF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14335660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hf sldNum="0" hdr="0" dt="0"/>
  <p:txStyles>
    <p:titleStyle>
      <a:lvl1pPr algn="ctr" defTabSz="914400" rtl="1" eaLnBrk="1" latinLnBrk="0" hangingPunct="1">
        <a:lnSpc>
          <a:spcPct val="90000"/>
        </a:lnSpc>
        <a:spcBef>
          <a:spcPct val="0"/>
        </a:spcBef>
        <a:buNone/>
        <a:defRPr sz="4400" b="1" i="0" kern="1200">
          <a:ln w="25400">
            <a:solidFill>
              <a:schemeClr val="bg1"/>
            </a:solidFill>
          </a:ln>
          <a:solidFill>
            <a:srgbClr val="940000"/>
          </a:solidFill>
          <a:effectLst>
            <a:outerShdw blurRad="203200" dir="5400000" algn="ctr" rotWithShape="0">
              <a:schemeClr val="tx1"/>
            </a:outerShdw>
          </a:effectLst>
          <a:latin typeface="IRANSans Black" panose="020B0506030804020204" pitchFamily="34" charset="-78"/>
          <a:ea typeface="+mj-ea"/>
          <a:cs typeface="IRANSans Black" panose="020B0506030804020204" pitchFamily="34" charset="-78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b="1" i="0" kern="1200">
          <a:solidFill>
            <a:schemeClr val="tx1"/>
          </a:solidFill>
          <a:latin typeface="IRANSans Black" panose="020B0506030804020204" pitchFamily="34" charset="-78"/>
          <a:ea typeface="+mn-ea"/>
          <a:cs typeface="IRANSans Black" panose="020B0506030804020204" pitchFamily="34" charset="-78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b="1" i="0" kern="1200">
          <a:solidFill>
            <a:schemeClr val="tx1"/>
          </a:solidFill>
          <a:latin typeface="IRANSans Black" panose="020B0506030804020204" pitchFamily="34" charset="-78"/>
          <a:ea typeface="+mn-ea"/>
          <a:cs typeface="IRANSans Black" panose="020B0506030804020204" pitchFamily="34" charset="-78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b="1" i="0" kern="1200">
          <a:solidFill>
            <a:schemeClr val="tx1"/>
          </a:solidFill>
          <a:latin typeface="IRANSans Black" panose="020B0506030804020204" pitchFamily="34" charset="-78"/>
          <a:ea typeface="+mn-ea"/>
          <a:cs typeface="IRANSans Black" panose="020B0506030804020204" pitchFamily="34" charset="-78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1" i="0" kern="1200">
          <a:solidFill>
            <a:schemeClr val="tx1"/>
          </a:solidFill>
          <a:latin typeface="IRANSans Black" panose="020B0506030804020204" pitchFamily="34" charset="-78"/>
          <a:ea typeface="+mn-ea"/>
          <a:cs typeface="IRANSans Black" panose="020B0506030804020204" pitchFamily="34" charset="-78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1" i="0" kern="1200">
          <a:solidFill>
            <a:schemeClr val="tx1"/>
          </a:solidFill>
          <a:latin typeface="IRANSans Black" panose="020B0506030804020204" pitchFamily="34" charset="-78"/>
          <a:ea typeface="+mn-ea"/>
          <a:cs typeface="IRANSans Black" panose="020B0506030804020204" pitchFamily="34" charset="-78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2FC343-3E8A-764B-A904-E564A0491D1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rtl="0"/>
            <a:r>
              <a:rPr lang="fa-IR" dirty="0"/>
              <a:t>چون بنگرم بر </a:t>
            </a:r>
            <a:r>
              <a:rPr lang="fa-IR"/>
              <a:t>صليبت</a:t>
            </a:r>
            <a:endParaRPr lang="fa-IR" dirty="0"/>
          </a:p>
        </p:txBody>
      </p:sp>
    </p:spTree>
    <p:extLst>
      <p:ext uri="{BB962C8B-B14F-4D97-AF65-F5344CB8AC3E}">
        <p14:creationId xmlns:p14="http://schemas.microsoft.com/office/powerpoint/2010/main" val="15389585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6C3D66-4F40-694B-B994-7B61EFE941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a-IR" dirty="0"/>
              <a:t>چون بنگرم بر </a:t>
            </a:r>
            <a:r>
              <a:rPr lang="fa-IR" dirty="0" err="1"/>
              <a:t>صليبت</a:t>
            </a:r>
            <a:br>
              <a:rPr lang="fa-IR" dirty="0"/>
            </a:br>
            <a:r>
              <a:rPr lang="fa-IR" dirty="0" err="1"/>
              <a:t>بينم</a:t>
            </a:r>
            <a:r>
              <a:rPr lang="fa-IR" dirty="0"/>
              <a:t> آن </a:t>
            </a:r>
            <a:r>
              <a:rPr lang="fa-IR" dirty="0" err="1"/>
              <a:t>فيض</a:t>
            </a:r>
            <a:r>
              <a:rPr lang="fa-IR" dirty="0"/>
              <a:t> </a:t>
            </a:r>
            <a:r>
              <a:rPr lang="fa-IR" dirty="0" err="1"/>
              <a:t>عجيبت</a:t>
            </a:r>
            <a:br>
              <a:rPr lang="fa-IR" dirty="0"/>
            </a:br>
            <a:r>
              <a:rPr lang="fa-IR" dirty="0"/>
              <a:t>بر زخمها و رنجهای تو</a:t>
            </a:r>
            <a:br>
              <a:rPr lang="fa-IR" dirty="0"/>
            </a:br>
            <a:r>
              <a:rPr lang="fa-IR" dirty="0"/>
              <a:t>بر </a:t>
            </a:r>
            <a:r>
              <a:rPr lang="fa-IR" dirty="0" err="1"/>
              <a:t>پيروزی</a:t>
            </a:r>
            <a:r>
              <a:rPr lang="fa-IR" dirty="0"/>
              <a:t> </a:t>
            </a:r>
            <a:r>
              <a:rPr lang="fa-IR" dirty="0" err="1"/>
              <a:t>مهيبت</a:t>
            </a:r>
            <a:endParaRPr lang="fa-IR" dirty="0"/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98A52D8C-54C9-1143-BCD7-64EB26A3138E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6563464" y="6261351"/>
            <a:ext cx="279832" cy="279832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6317AD95-01C1-B14D-AB7E-95376CFD05B2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6968383" y="6261351"/>
            <a:ext cx="279832" cy="27983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275FEE9E-C78D-394D-A5A0-FFD13E0F86A9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4943788" y="6261351"/>
            <a:ext cx="279832" cy="279832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4A190EB5-3AD8-5F4B-9021-230D748EC2B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73299" y="6261351"/>
            <a:ext cx="279832" cy="279832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9C23C55E-423C-4C46-AC19-1E385E4ED6E7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5753626" y="6261351"/>
            <a:ext cx="279832" cy="279832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146A7BD4-F5CA-C54E-BF7A-03222D2214CA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6158545" y="6261351"/>
            <a:ext cx="279832" cy="279832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441EB853-9A00-8840-8295-A81C0CC8150E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5348707" y="6261351"/>
            <a:ext cx="279832" cy="279832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A54816FF-2FC1-FF4C-A492-487611A979E4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4538869" y="6261351"/>
            <a:ext cx="279832" cy="2798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68788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6C3D66-4F40-694B-B994-7B61EFE941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a-IR" dirty="0"/>
              <a:t>بر فیض تو که جاری شد</a:t>
            </a:r>
            <a:br>
              <a:rPr lang="fa-IR" dirty="0"/>
            </a:br>
            <a:r>
              <a:rPr lang="fa-IR" dirty="0"/>
              <a:t>از خون و جسم تو عیسی</a:t>
            </a:r>
            <a:br>
              <a:rPr lang="fa-IR" dirty="0"/>
            </a:br>
            <a:r>
              <a:rPr lang="fa-IR" dirty="0"/>
              <a:t>شفا دادی از </a:t>
            </a:r>
            <a:r>
              <a:rPr lang="fa-IR" dirty="0" err="1"/>
              <a:t>زخمهایت</a:t>
            </a:r>
            <a:br>
              <a:rPr lang="fa-IR" dirty="0"/>
            </a:br>
            <a:r>
              <a:rPr lang="fa-IR" dirty="0"/>
              <a:t>این روح </a:t>
            </a:r>
            <a:r>
              <a:rPr lang="fa-IR" dirty="0" err="1"/>
              <a:t>سرگردانم</a:t>
            </a:r>
            <a:r>
              <a:rPr lang="fa-IR" dirty="0"/>
              <a:t> را</a:t>
            </a: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98A52D8C-54C9-1143-BCD7-64EB26A3138E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6563464" y="6261351"/>
            <a:ext cx="279832" cy="279832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6317AD95-01C1-B14D-AB7E-95376CFD05B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68383" y="6261351"/>
            <a:ext cx="279832" cy="27983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275FEE9E-C78D-394D-A5A0-FFD13E0F86A9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4943788" y="6261351"/>
            <a:ext cx="279832" cy="279832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4A190EB5-3AD8-5F4B-9021-230D748EC2BC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7373299" y="6261351"/>
            <a:ext cx="279832" cy="279832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9C23C55E-423C-4C46-AC19-1E385E4ED6E7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5753626" y="6261351"/>
            <a:ext cx="279832" cy="279832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146A7BD4-F5CA-C54E-BF7A-03222D2214CA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6158545" y="6261351"/>
            <a:ext cx="279832" cy="279832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441EB853-9A00-8840-8295-A81C0CC8150E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5348707" y="6261351"/>
            <a:ext cx="279832" cy="279832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A54816FF-2FC1-FF4C-A492-487611A979E4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4538869" y="6261351"/>
            <a:ext cx="279832" cy="2798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79524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6C3D66-4F40-694B-B994-7B61EFE941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a-IR" dirty="0"/>
              <a:t>صلیب تو تخت تو شد</a:t>
            </a:r>
            <a:br>
              <a:rPr lang="fa-IR" dirty="0"/>
            </a:br>
            <a:r>
              <a:rPr lang="fa-IR" dirty="0"/>
              <a:t>تا بر آن بنشینی پادشاه</a:t>
            </a:r>
            <a:br>
              <a:rPr lang="fa-IR" dirty="0"/>
            </a:br>
            <a:r>
              <a:rPr lang="fa-IR" dirty="0"/>
              <a:t>تا آشکار سازی عشقت را</a:t>
            </a:r>
            <a:br>
              <a:rPr lang="fa-IR" dirty="0"/>
            </a:br>
            <a:r>
              <a:rPr lang="fa-IR" dirty="0"/>
              <a:t>بر روی کوه </a:t>
            </a:r>
            <a:r>
              <a:rPr lang="fa-IR" dirty="0" err="1"/>
              <a:t>جلجتا</a:t>
            </a:r>
            <a:endParaRPr lang="fa-IR" dirty="0"/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98A52D8C-54C9-1143-BCD7-64EB26A3138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63464" y="6261351"/>
            <a:ext cx="279832" cy="279832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6317AD95-01C1-B14D-AB7E-95376CFD05B2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6968383" y="6261351"/>
            <a:ext cx="279832" cy="27983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275FEE9E-C78D-394D-A5A0-FFD13E0F86A9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4943788" y="6261351"/>
            <a:ext cx="279832" cy="279832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4A190EB5-3AD8-5F4B-9021-230D748EC2BC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7373299" y="6261351"/>
            <a:ext cx="279832" cy="279832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9C23C55E-423C-4C46-AC19-1E385E4ED6E7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5753626" y="6261351"/>
            <a:ext cx="279832" cy="279832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146A7BD4-F5CA-C54E-BF7A-03222D2214CA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6158545" y="6261351"/>
            <a:ext cx="279832" cy="279832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441EB853-9A00-8840-8295-A81C0CC8150E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5348707" y="6261351"/>
            <a:ext cx="279832" cy="279832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A54816FF-2FC1-FF4C-A492-487611A979E4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4538869" y="6261351"/>
            <a:ext cx="279832" cy="2798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74142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6C3D66-4F40-694B-B994-7B61EFE941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a-IR" dirty="0"/>
              <a:t>پادشاهان جان میگیرند</a:t>
            </a:r>
            <a:br>
              <a:rPr lang="fa-IR" dirty="0"/>
            </a:br>
            <a:r>
              <a:rPr lang="fa-IR" dirty="0"/>
              <a:t>تا سلطان عالم شوند</a:t>
            </a:r>
            <a:br>
              <a:rPr lang="fa-IR" dirty="0"/>
            </a:br>
            <a:r>
              <a:rPr lang="fa-IR" dirty="0"/>
              <a:t>شاه ما جان خود بداد</a:t>
            </a:r>
            <a:br>
              <a:rPr lang="fa-IR" dirty="0"/>
            </a:br>
            <a:r>
              <a:rPr lang="fa-IR" dirty="0"/>
              <a:t>تا سلطان قلبم شود</a:t>
            </a: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98A52D8C-54C9-1143-BCD7-64EB26A3138E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6563464" y="6261351"/>
            <a:ext cx="279832" cy="279832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6317AD95-01C1-B14D-AB7E-95376CFD05B2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6968383" y="6261351"/>
            <a:ext cx="279832" cy="27983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275FEE9E-C78D-394D-A5A0-FFD13E0F86A9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4943788" y="6261351"/>
            <a:ext cx="279832" cy="279832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4A190EB5-3AD8-5F4B-9021-230D748EC2BC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7373299" y="6261351"/>
            <a:ext cx="279832" cy="279832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9C23C55E-423C-4C46-AC19-1E385E4ED6E7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5753626" y="6261351"/>
            <a:ext cx="279832" cy="279832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146A7BD4-F5CA-C54E-BF7A-03222D2214C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58545" y="6261351"/>
            <a:ext cx="279832" cy="279832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441EB853-9A00-8840-8295-A81C0CC8150E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5348707" y="6261351"/>
            <a:ext cx="279832" cy="279832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A54816FF-2FC1-FF4C-A492-487611A979E4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4538869" y="6261351"/>
            <a:ext cx="279832" cy="2798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16300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6C3D66-4F40-694B-B994-7B61EFE941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a-IR" dirty="0"/>
              <a:t>عاشقانه میسرایم</a:t>
            </a:r>
            <a:br>
              <a:rPr lang="fa-IR" dirty="0"/>
            </a:br>
            <a:r>
              <a:rPr lang="fa-IR" dirty="0"/>
              <a:t>چون دانم شاه من تویی</a:t>
            </a:r>
            <a:br>
              <a:rPr lang="fa-IR" dirty="0"/>
            </a:br>
            <a:r>
              <a:rPr lang="fa-IR" dirty="0" err="1"/>
              <a:t>فخرم</a:t>
            </a:r>
            <a:r>
              <a:rPr lang="fa-IR" dirty="0"/>
              <a:t> تویی عشقم تویی</a:t>
            </a:r>
            <a:br>
              <a:rPr lang="fa-IR" dirty="0"/>
            </a:br>
            <a:r>
              <a:rPr lang="fa-IR" dirty="0"/>
              <a:t>محبوب و </a:t>
            </a:r>
            <a:r>
              <a:rPr lang="fa-IR" dirty="0" err="1"/>
              <a:t>سلطانم</a:t>
            </a:r>
            <a:r>
              <a:rPr lang="fa-IR" dirty="0"/>
              <a:t> تویی</a:t>
            </a: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98A52D8C-54C9-1143-BCD7-64EB26A3138E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6563464" y="6261351"/>
            <a:ext cx="279832" cy="279832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6317AD95-01C1-B14D-AB7E-95376CFD05B2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6968383" y="6261351"/>
            <a:ext cx="279832" cy="27983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275FEE9E-C78D-394D-A5A0-FFD13E0F86A9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4943788" y="6261351"/>
            <a:ext cx="279832" cy="279832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4A190EB5-3AD8-5F4B-9021-230D748EC2BC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7373299" y="6261351"/>
            <a:ext cx="279832" cy="279832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9C23C55E-423C-4C46-AC19-1E385E4ED6E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53626" y="6261351"/>
            <a:ext cx="279832" cy="279832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146A7BD4-F5CA-C54E-BF7A-03222D2214CA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6158545" y="6261351"/>
            <a:ext cx="279832" cy="279832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441EB853-9A00-8840-8295-A81C0CC8150E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5348707" y="6261351"/>
            <a:ext cx="279832" cy="279832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A54816FF-2FC1-FF4C-A492-487611A979E4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4538869" y="6261351"/>
            <a:ext cx="279832" cy="2798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89394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6C3D66-4F40-694B-B994-7B61EFE941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a-IR" dirty="0"/>
              <a:t>برتر ز هر قدرت تویی</a:t>
            </a:r>
            <a:br>
              <a:rPr lang="fa-IR" dirty="0"/>
            </a:br>
            <a:r>
              <a:rPr lang="fa-IR" dirty="0"/>
              <a:t>اول تویی آخر تویی</a:t>
            </a:r>
            <a:br>
              <a:rPr lang="fa-IR" dirty="0"/>
            </a:br>
            <a:r>
              <a:rPr lang="fa-IR" dirty="0"/>
              <a:t>نور </a:t>
            </a:r>
            <a:r>
              <a:rPr lang="fa-IR" dirty="0" err="1"/>
              <a:t>تاریکی‌های</a:t>
            </a:r>
            <a:r>
              <a:rPr lang="fa-IR" dirty="0"/>
              <a:t> من</a:t>
            </a:r>
            <a:br>
              <a:rPr lang="fa-IR" dirty="0"/>
            </a:br>
            <a:r>
              <a:rPr lang="fa-IR" dirty="0"/>
              <a:t>عیسی </a:t>
            </a:r>
            <a:r>
              <a:rPr lang="fa-IR" dirty="0" err="1"/>
              <a:t>مصلوبم</a:t>
            </a:r>
            <a:r>
              <a:rPr lang="fa-IR" dirty="0"/>
              <a:t> تویی</a:t>
            </a: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98A52D8C-54C9-1143-BCD7-64EB26A3138E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6563464" y="6261351"/>
            <a:ext cx="279832" cy="279832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6317AD95-01C1-B14D-AB7E-95376CFD05B2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6968383" y="6261351"/>
            <a:ext cx="279832" cy="27983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275FEE9E-C78D-394D-A5A0-FFD13E0F86A9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4943788" y="6261351"/>
            <a:ext cx="279832" cy="279832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4A190EB5-3AD8-5F4B-9021-230D748EC2BC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7373299" y="6261351"/>
            <a:ext cx="279832" cy="279832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9C23C55E-423C-4C46-AC19-1E385E4ED6E7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5753626" y="6261351"/>
            <a:ext cx="279832" cy="279832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146A7BD4-F5CA-C54E-BF7A-03222D2214CA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6158545" y="6261351"/>
            <a:ext cx="279832" cy="279832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441EB853-9A00-8840-8295-A81C0CC8150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48707" y="6261351"/>
            <a:ext cx="279832" cy="279832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A54816FF-2FC1-FF4C-A492-487611A979E4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4538869" y="6261351"/>
            <a:ext cx="279832" cy="2798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48579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6C3D66-4F40-694B-B994-7B61EFE941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a-IR" dirty="0"/>
              <a:t>صلیب تو تخت تو شد</a:t>
            </a:r>
            <a:br>
              <a:rPr lang="fa-IR" dirty="0"/>
            </a:br>
            <a:r>
              <a:rPr lang="fa-IR" dirty="0"/>
              <a:t>تا بر آن بنشینی پادشاه</a:t>
            </a:r>
            <a:br>
              <a:rPr lang="fa-IR" dirty="0"/>
            </a:br>
            <a:r>
              <a:rPr lang="fa-IR" dirty="0"/>
              <a:t>تا آشکار سازی عشقت را</a:t>
            </a:r>
            <a:br>
              <a:rPr lang="fa-IR" dirty="0"/>
            </a:br>
            <a:r>
              <a:rPr lang="fa-IR" dirty="0"/>
              <a:t>بر روی کوه </a:t>
            </a:r>
            <a:r>
              <a:rPr lang="fa-IR" dirty="0" err="1"/>
              <a:t>جلجتا</a:t>
            </a:r>
            <a:endParaRPr lang="fa-IR" dirty="0"/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98A52D8C-54C9-1143-BCD7-64EB26A3138E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6563464" y="6261351"/>
            <a:ext cx="279832" cy="279832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6317AD95-01C1-B14D-AB7E-95376CFD05B2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6968383" y="6261351"/>
            <a:ext cx="279832" cy="27983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275FEE9E-C78D-394D-A5A0-FFD13E0F86A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43788" y="6261351"/>
            <a:ext cx="279832" cy="279832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4A190EB5-3AD8-5F4B-9021-230D748EC2BC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7373299" y="6261351"/>
            <a:ext cx="279832" cy="279832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9C23C55E-423C-4C46-AC19-1E385E4ED6E7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5753626" y="6261351"/>
            <a:ext cx="279832" cy="279832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146A7BD4-F5CA-C54E-BF7A-03222D2214CA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6158545" y="6261351"/>
            <a:ext cx="279832" cy="279832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441EB853-9A00-8840-8295-A81C0CC8150E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5348707" y="6261351"/>
            <a:ext cx="279832" cy="279832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A54816FF-2FC1-FF4C-A492-487611A979E4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4538869" y="6261351"/>
            <a:ext cx="279832" cy="2798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72627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6C3D66-4F40-694B-B994-7B61EFE941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a-IR" dirty="0"/>
              <a:t>پادشاهان جان میگیرند</a:t>
            </a:r>
            <a:br>
              <a:rPr lang="fa-IR" dirty="0"/>
            </a:br>
            <a:r>
              <a:rPr lang="fa-IR" dirty="0"/>
              <a:t>تا سلطان عالم شوند</a:t>
            </a:r>
            <a:br>
              <a:rPr lang="fa-IR" dirty="0"/>
            </a:br>
            <a:r>
              <a:rPr lang="fa-IR" dirty="0"/>
              <a:t>شاه ما جان خود بداد</a:t>
            </a:r>
            <a:br>
              <a:rPr lang="fa-IR" dirty="0"/>
            </a:br>
            <a:r>
              <a:rPr lang="fa-IR" dirty="0"/>
              <a:t>تا سلطان قلبم شود</a:t>
            </a: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98A52D8C-54C9-1143-BCD7-64EB26A3138E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6563464" y="6261351"/>
            <a:ext cx="279832" cy="279832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6317AD95-01C1-B14D-AB7E-95376CFD05B2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6968383" y="6261351"/>
            <a:ext cx="279832" cy="27983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275FEE9E-C78D-394D-A5A0-FFD13E0F86A9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4943788" y="6261351"/>
            <a:ext cx="279832" cy="279832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4A190EB5-3AD8-5F4B-9021-230D748EC2BC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7373299" y="6261351"/>
            <a:ext cx="279832" cy="279832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9C23C55E-423C-4C46-AC19-1E385E4ED6E7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5753626" y="6261351"/>
            <a:ext cx="279832" cy="279832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146A7BD4-F5CA-C54E-BF7A-03222D2214CA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6158545" y="6261351"/>
            <a:ext cx="279832" cy="279832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441EB853-9A00-8840-8295-A81C0CC8150E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5348707" y="6261351"/>
            <a:ext cx="279832" cy="279832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A54816FF-2FC1-FF4C-A492-487611A979E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38869" y="6261351"/>
            <a:ext cx="279832" cy="2798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17148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سرودنامه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oroodnameh" id="{353AF105-E9E2-4448-A148-EB181C77939D}" vid="{5490AFD9-3ECC-E14D-81FB-AA51E3C6D09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سرودنامه</Template>
  <TotalTime>567</TotalTime>
  <Words>164</Words>
  <Application>Microsoft Macintosh PowerPoint</Application>
  <PresentationFormat>Widescreen</PresentationFormat>
  <Paragraphs>9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3" baseType="lpstr">
      <vt:lpstr>IRANSans Black</vt:lpstr>
      <vt:lpstr>Calibri</vt:lpstr>
      <vt:lpstr>Arial</vt:lpstr>
      <vt:lpstr>سرودنامه</vt:lpstr>
      <vt:lpstr>چون بنگرم بر صليبت</vt:lpstr>
      <vt:lpstr>چون بنگرم بر صليبت بينم آن فيض عجيبت بر زخمها و رنجهای تو بر پيروزی مهيبت</vt:lpstr>
      <vt:lpstr>بر فیض تو که جاری شد از خون و جسم تو عیسی شفا دادی از زخمهایت این روح سرگردانم را</vt:lpstr>
      <vt:lpstr>صلیب تو تخت تو شد تا بر آن بنشینی پادشاه تا آشکار سازی عشقت را بر روی کوه جلجتا</vt:lpstr>
      <vt:lpstr>پادشاهان جان میگیرند تا سلطان عالم شوند شاه ما جان خود بداد تا سلطان قلبم شود</vt:lpstr>
      <vt:lpstr>عاشقانه میسرایم چون دانم شاه من تویی فخرم تویی عشقم تویی محبوب و سلطانم تویی</vt:lpstr>
      <vt:lpstr>برتر ز هر قدرت تویی اول تویی آخر تویی نور تاریکی‌های من عیسی مصلوبم تویی</vt:lpstr>
      <vt:lpstr>صلیب تو تخت تو شد تا بر آن بنشینی پادشاه تا آشکار سازی عشقت را بر روی کوه جلجتا</vt:lpstr>
      <vt:lpstr>پادشاهان جان میگیرند تا سلطان عالم شوند شاه ما جان خود بداد تا سلطان قلبم شود</vt:lpstr>
    </vt:vector>
  </TitlesOfParts>
  <Manager/>
  <Company>www.salammasihi.com</Company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ای عیسی نزدم بیا</dc:title>
  <dc:subject/>
  <dc:creator>سلام مسیحی</dc:creator>
  <cp:keywords/>
  <dc:description/>
  <cp:lastModifiedBy>Hussein Amiri</cp:lastModifiedBy>
  <cp:revision>30</cp:revision>
  <dcterms:created xsi:type="dcterms:W3CDTF">2019-11-23T21:59:34Z</dcterms:created>
  <dcterms:modified xsi:type="dcterms:W3CDTF">2020-06-08T16:58:59Z</dcterms:modified>
  <cp:category/>
</cp:coreProperties>
</file>