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 autoCompressPictures="0">
  <p:sldMasterIdLst>
    <p:sldMasterId id="2147483648" r:id="rId1"/>
  </p:sldMasterIdLst>
  <p:notesMasterIdLst>
    <p:notesMasterId r:id="rId15"/>
  </p:notesMasterIdLst>
  <p:handoutMasterIdLst>
    <p:handoutMasterId r:id="rId16"/>
  </p:handout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8" r:id="rId13"/>
    <p:sldId id="267" r:id="rId14"/>
  </p:sldIdLst>
  <p:sldSz cx="12192000" cy="6858000"/>
  <p:notesSz cx="6858000" cy="9144000"/>
  <p:embeddedFontLst>
    <p:embeddedFont>
      <p:font typeface="Calibri" panose="020F0502020204030204" pitchFamily="34" charset="0"/>
      <p:regular r:id="rId17"/>
      <p:bold r:id="rId18"/>
      <p:italic r:id="rId19"/>
      <p:boldItalic r:id="rId20"/>
    </p:embeddedFont>
    <p:embeddedFont>
      <p:font typeface="IRANSans Black" panose="020B0506030804020204" pitchFamily="34" charset="-78"/>
      <p:bold r:id="rId21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4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–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790"/>
    <p:restoredTop sz="94638"/>
  </p:normalViewPr>
  <p:slideViewPr>
    <p:cSldViewPr snapToGrid="0" snapToObjects="1">
      <p:cViewPr>
        <p:scale>
          <a:sx n="113" d="100"/>
          <a:sy n="113" d="100"/>
        </p:scale>
        <p:origin x="1240" y="2200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133" d="100"/>
          <a:sy n="133" d="100"/>
        </p:scale>
        <p:origin x="5584" y="19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2.fntdata"/><Relationship Id="rId3" Type="http://schemas.openxmlformats.org/officeDocument/2006/relationships/slide" Target="slides/slide2.xml"/><Relationship Id="rId21" Type="http://schemas.openxmlformats.org/officeDocument/2006/relationships/font" Target="fonts/font5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1.fntdata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font" Target="fonts/font4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font" Target="fonts/font3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AAD38BF6-1EF2-BB40-BAEB-D7AFD4AEA951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a-IR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C43C752-A794-E947-A04C-7F8185028957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39EFE7C-4AE4-824A-9268-BD610E50FF79}" type="datetimeFigureOut">
              <a:rPr lang="fa-IR" smtClean="0"/>
              <a:t>1442/11/12</a:t>
            </a:fld>
            <a:endParaRPr lang="fa-IR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652D17F-A698-B647-87EC-A888C13D8D81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a-IR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CEC8B9E-C2D6-6248-8399-3F741DFBB4EB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D9DA7C5-DA85-8D41-B7B3-747EBF3EBD4F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368533214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a-I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793117C-C053-4D47-988C-4A7EB0851CDE}" type="datetimeFigureOut">
              <a:rPr lang="fa-IR" smtClean="0"/>
              <a:t>1442/11/12</a:t>
            </a:fld>
            <a:endParaRPr lang="fa-I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a-I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a-I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C7F840A-0BE4-D64E-9590-B7644015EB2B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9789620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نام سرود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1BD6F8-3F90-794A-A00D-CB798FB7A51D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38200" y="3739661"/>
            <a:ext cx="10515600" cy="2145323"/>
          </a:xfrm>
        </p:spPr>
        <p:txBody>
          <a:bodyPr anchor="ctr">
            <a:normAutofit/>
          </a:bodyPr>
          <a:lstStyle>
            <a:lvl1pPr algn="ctr" rtl="1">
              <a:defRPr sz="6600"/>
            </a:lvl1pPr>
          </a:lstStyle>
          <a:p>
            <a:r>
              <a:rPr lang="fa-IR" dirty="0"/>
              <a:t>نام سرود را وارد کنید</a:t>
            </a:r>
          </a:p>
        </p:txBody>
      </p:sp>
    </p:spTree>
    <p:extLst>
      <p:ext uri="{BB962C8B-B14F-4D97-AF65-F5344CB8AC3E}">
        <p14:creationId xmlns:p14="http://schemas.microsoft.com/office/powerpoint/2010/main" val="8813375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متن سرود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4C4FED-6A8B-F04B-AE90-FABAA11D133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65125"/>
            <a:ext cx="10515600" cy="5893435"/>
          </a:xfrm>
        </p:spPr>
        <p:txBody>
          <a:bodyPr>
            <a:normAutofit/>
          </a:bodyPr>
          <a:lstStyle>
            <a:lvl1pPr algn="ctr" rtl="1">
              <a:lnSpc>
                <a:spcPct val="140000"/>
              </a:lnSpc>
              <a:defRPr sz="6000"/>
            </a:lvl1pPr>
          </a:lstStyle>
          <a:p>
            <a:r>
              <a:rPr lang="fa-IR" dirty="0"/>
              <a:t>متن سرود را وارد کنید</a:t>
            </a:r>
          </a:p>
        </p:txBody>
      </p:sp>
    </p:spTree>
    <p:extLst>
      <p:ext uri="{BB962C8B-B14F-4D97-AF65-F5344CB8AC3E}">
        <p14:creationId xmlns:p14="http://schemas.microsoft.com/office/powerpoint/2010/main" val="15428114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ABE9009-D06F-AB47-9649-07B2D98886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fa-IR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B9711A5-B45D-4642-BBA0-03D52B7F513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fa-I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EF2C5BE-3749-4F4F-B7DB-A91674814C3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63759D-911D-494C-8F9B-92FA57A3BCAE}" type="datetime1">
              <a:rPr lang="en-GB" smtClean="0"/>
              <a:t>21/06/2021</a:t>
            </a:fld>
            <a:endParaRPr lang="fa-I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A8C2ED1-2F45-B94B-A695-847DE0BDEAB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a-I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1662F30-62DB-9E48-BB13-96BF45E8636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86D761-2599-B34A-AD2A-083B385A2FEF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14335660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hf sldNum="0" hdr="0" dt="0"/>
  <p:txStyles>
    <p:titleStyle>
      <a:lvl1pPr algn="ctr" defTabSz="914400" rtl="1" eaLnBrk="1" latinLnBrk="0" hangingPunct="1">
        <a:lnSpc>
          <a:spcPct val="90000"/>
        </a:lnSpc>
        <a:spcBef>
          <a:spcPct val="0"/>
        </a:spcBef>
        <a:buNone/>
        <a:defRPr sz="4400" b="1" i="0" kern="1200">
          <a:ln w="25400">
            <a:solidFill>
              <a:schemeClr val="bg1"/>
            </a:solidFill>
          </a:ln>
          <a:solidFill>
            <a:srgbClr val="940000"/>
          </a:solidFill>
          <a:effectLst>
            <a:outerShdw blurRad="203200" dir="5400000" algn="ctr" rotWithShape="0">
              <a:schemeClr val="tx1"/>
            </a:outerShdw>
          </a:effectLst>
          <a:latin typeface="IRANSans Black" panose="020B0506030804020204" pitchFamily="34" charset="-78"/>
          <a:ea typeface="+mj-ea"/>
          <a:cs typeface="IRANSans Black" panose="020B0506030804020204" pitchFamily="34" charset="-78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b="1" i="0" kern="1200">
          <a:solidFill>
            <a:schemeClr val="tx1"/>
          </a:solidFill>
          <a:latin typeface="IRANSans Black" panose="020B0506030804020204" pitchFamily="34" charset="-78"/>
          <a:ea typeface="+mn-ea"/>
          <a:cs typeface="IRANSans Black" panose="020B0506030804020204" pitchFamily="34" charset="-78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b="1" i="0" kern="1200">
          <a:solidFill>
            <a:schemeClr val="tx1"/>
          </a:solidFill>
          <a:latin typeface="IRANSans Black" panose="020B0506030804020204" pitchFamily="34" charset="-78"/>
          <a:ea typeface="+mn-ea"/>
          <a:cs typeface="IRANSans Black" panose="020B0506030804020204" pitchFamily="34" charset="-78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b="1" i="0" kern="1200">
          <a:solidFill>
            <a:schemeClr val="tx1"/>
          </a:solidFill>
          <a:latin typeface="IRANSans Black" panose="020B0506030804020204" pitchFamily="34" charset="-78"/>
          <a:ea typeface="+mn-ea"/>
          <a:cs typeface="IRANSans Black" panose="020B0506030804020204" pitchFamily="34" charset="-78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1" i="0" kern="1200">
          <a:solidFill>
            <a:schemeClr val="tx1"/>
          </a:solidFill>
          <a:latin typeface="IRANSans Black" panose="020B0506030804020204" pitchFamily="34" charset="-78"/>
          <a:ea typeface="+mn-ea"/>
          <a:cs typeface="IRANSans Black" panose="020B0506030804020204" pitchFamily="34" charset="-78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1" i="0" kern="1200">
          <a:solidFill>
            <a:schemeClr val="tx1"/>
          </a:solidFill>
          <a:latin typeface="IRANSans Black" panose="020B0506030804020204" pitchFamily="34" charset="-78"/>
          <a:ea typeface="+mn-ea"/>
          <a:cs typeface="IRANSans Black" panose="020B0506030804020204" pitchFamily="34" charset="-78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2FC343-3E8A-764B-A904-E564A0491D1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rtl="0"/>
            <a:r>
              <a:rPr lang="fa-IR" dirty="0"/>
              <a:t>از مهر مسیح جدا نشوم</a:t>
            </a:r>
          </a:p>
        </p:txBody>
      </p:sp>
    </p:spTree>
    <p:extLst>
      <p:ext uri="{BB962C8B-B14F-4D97-AF65-F5344CB8AC3E}">
        <p14:creationId xmlns:p14="http://schemas.microsoft.com/office/powerpoint/2010/main" val="15389585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6C3D66-4F40-694B-B994-7B61EFE941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a-IR" dirty="0" err="1"/>
              <a:t>ایمانم</a:t>
            </a:r>
            <a:r>
              <a:rPr lang="fa-IR" dirty="0"/>
              <a:t> را حفظ کنم</a:t>
            </a:r>
            <a:br>
              <a:rPr lang="en-GB" dirty="0"/>
            </a:br>
            <a:r>
              <a:rPr lang="fa-IR" dirty="0" err="1"/>
              <a:t>منجی</a:t>
            </a:r>
            <a:r>
              <a:rPr lang="fa-IR" dirty="0"/>
              <a:t> را ترک نکنم</a:t>
            </a:r>
            <a:br>
              <a:rPr lang="en-GB" dirty="0"/>
            </a:br>
            <a:r>
              <a:rPr lang="fa-IR" dirty="0"/>
              <a:t>صلیب بر دوش </a:t>
            </a:r>
            <a:r>
              <a:rPr lang="fa-IR" dirty="0" err="1"/>
              <a:t>می‌روم</a:t>
            </a:r>
            <a:br>
              <a:rPr lang="fa-IR" dirty="0"/>
            </a:br>
            <a:r>
              <a:rPr lang="fa-IR" dirty="0"/>
              <a:t>تا به مسیح برسم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38704E1B-46B3-FA48-B9E6-6DA17E1D6373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7776462" y="6261351"/>
            <a:ext cx="279832" cy="279832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CD4D4BF7-09E1-7D41-9CAE-D1DA4A1AACAE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8180992" y="6261351"/>
            <a:ext cx="279832" cy="279832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437B2A2C-B226-B046-A385-08AFBEA5D664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6967410" y="6261351"/>
            <a:ext cx="279832" cy="279832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653C2D39-D774-A445-ABAB-E38522F69DF1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7371936" y="6261351"/>
            <a:ext cx="279832" cy="279832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4B854434-AD77-3747-A5F7-1F2D1C1B9FEE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6562880" y="6261351"/>
            <a:ext cx="279832" cy="279832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9282C832-096F-7C4A-8826-AF1E0B72D05B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6158352" y="6261351"/>
            <a:ext cx="279832" cy="279832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0D3C1ED0-AA65-0841-9370-3831C0343592}"/>
              </a:ext>
            </a:extLst>
          </p:cNvPr>
          <p:cNvPicPr>
            <a:picLocks noChangeAspect="1"/>
          </p:cNvPicPr>
          <p:nvPr/>
        </p:nvPicPr>
        <p:blipFill>
          <a:blip r:embed="rId5"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stretch/>
        </p:blipFill>
        <p:spPr>
          <a:xfrm>
            <a:off x="5753822" y="6261351"/>
            <a:ext cx="279832" cy="279832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727204FF-3AD2-AE45-ACA0-AE021EEA024A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5349292" y="6261351"/>
            <a:ext cx="279832" cy="279832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180042F2-7ADB-DB41-A660-8C9CB1BADA7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44764" y="6261351"/>
            <a:ext cx="279832" cy="279832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6FE58BA9-7D56-B84D-8D96-49388BEE8A8D}"/>
              </a:ext>
            </a:extLst>
          </p:cNvPr>
          <p:cNvPicPr>
            <a:picLocks noChangeAspect="1"/>
          </p:cNvPicPr>
          <p:nvPr/>
        </p:nvPicPr>
        <p:blipFill>
          <a:blip r:embed="rId6"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stretch/>
        </p:blipFill>
        <p:spPr>
          <a:xfrm>
            <a:off x="4540234" y="6261351"/>
            <a:ext cx="279832" cy="279832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1C0EDE0E-78E0-8F43-A935-328333BAA276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4135704" y="6261351"/>
            <a:ext cx="279832" cy="279832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9116ADCE-9663-E54B-90E5-1D3E795AB29F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3731176" y="6261351"/>
            <a:ext cx="279832" cy="2798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908586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6C3D66-4F40-694B-B994-7B61EFE941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a-IR" dirty="0"/>
              <a:t>تا آخرین </a:t>
            </a:r>
            <a:r>
              <a:rPr lang="fa-IR" dirty="0" err="1"/>
              <a:t>قطره‌های</a:t>
            </a:r>
            <a:r>
              <a:rPr lang="fa-IR" dirty="0"/>
              <a:t> خونم</a:t>
            </a:r>
            <a:br>
              <a:rPr lang="en-GB" dirty="0"/>
            </a:br>
            <a:r>
              <a:rPr lang="fa-IR" dirty="0" err="1"/>
              <a:t>وفادارانه</a:t>
            </a:r>
            <a:r>
              <a:rPr lang="fa-IR" dirty="0"/>
              <a:t>، </a:t>
            </a:r>
            <a:r>
              <a:rPr lang="fa-IR" dirty="0" err="1"/>
              <a:t>اقرارت</a:t>
            </a:r>
            <a:r>
              <a:rPr lang="fa-IR" dirty="0"/>
              <a:t> کنم</a:t>
            </a:r>
            <a:br>
              <a:rPr lang="en-GB" dirty="0"/>
            </a:br>
            <a:r>
              <a:rPr lang="fa-IR" dirty="0"/>
              <a:t>عمر و </a:t>
            </a:r>
            <a:r>
              <a:rPr lang="fa-IR" dirty="0" err="1"/>
              <a:t>نفَسم</a:t>
            </a:r>
            <a:r>
              <a:rPr lang="fa-IR" dirty="0"/>
              <a:t>، به پایان رسد</a:t>
            </a:r>
            <a:br>
              <a:rPr lang="en-GB" dirty="0"/>
            </a:br>
            <a:r>
              <a:rPr lang="fa-IR" dirty="0"/>
              <a:t>مسیح محبوب، </a:t>
            </a:r>
            <a:r>
              <a:rPr lang="fa-IR" dirty="0" err="1"/>
              <a:t>ترکت</a:t>
            </a:r>
            <a:r>
              <a:rPr lang="fa-IR" dirty="0"/>
              <a:t> نکنم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38704E1B-46B3-FA48-B9E6-6DA17E1D6373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7776462" y="6261351"/>
            <a:ext cx="279832" cy="279832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CD4D4BF7-09E1-7D41-9CAE-D1DA4A1AACAE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8180992" y="6261351"/>
            <a:ext cx="279832" cy="279832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437B2A2C-B226-B046-A385-08AFBEA5D664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6967410" y="6261351"/>
            <a:ext cx="279832" cy="279832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653C2D39-D774-A445-ABAB-E38522F69DF1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7371936" y="6261351"/>
            <a:ext cx="279832" cy="279832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4B854434-AD77-3747-A5F7-1F2D1C1B9FEE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6562880" y="6261351"/>
            <a:ext cx="279832" cy="279832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9282C832-096F-7C4A-8826-AF1E0B72D05B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6158352" y="6261351"/>
            <a:ext cx="279832" cy="279832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0D3C1ED0-AA65-0841-9370-3831C0343592}"/>
              </a:ext>
            </a:extLst>
          </p:cNvPr>
          <p:cNvPicPr>
            <a:picLocks noChangeAspect="1"/>
          </p:cNvPicPr>
          <p:nvPr/>
        </p:nvPicPr>
        <p:blipFill>
          <a:blip r:embed="rId5"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stretch/>
        </p:blipFill>
        <p:spPr>
          <a:xfrm>
            <a:off x="5753822" y="6261351"/>
            <a:ext cx="279832" cy="279832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727204FF-3AD2-AE45-ACA0-AE021EEA024A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5349292" y="6261351"/>
            <a:ext cx="279832" cy="279832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180042F2-7ADB-DB41-A660-8C9CB1BADA7A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4944764" y="6261351"/>
            <a:ext cx="279832" cy="279832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6FE58BA9-7D56-B84D-8D96-49388BEE8A8D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/>
          <a:stretch/>
        </p:blipFill>
        <p:spPr>
          <a:xfrm>
            <a:off x="4540234" y="6261351"/>
            <a:ext cx="279832" cy="279832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1C0EDE0E-78E0-8F43-A935-328333BAA276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4135704" y="6261351"/>
            <a:ext cx="279832" cy="279832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9116ADCE-9663-E54B-90E5-1D3E795AB29F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3731176" y="6261351"/>
            <a:ext cx="279832" cy="2798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579994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6C3D66-4F40-694B-B994-7B61EFE941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a-IR" dirty="0" err="1"/>
              <a:t>ایمانم</a:t>
            </a:r>
            <a:r>
              <a:rPr lang="fa-IR" dirty="0"/>
              <a:t> را حفظ کنم</a:t>
            </a:r>
            <a:br>
              <a:rPr lang="en-GB" dirty="0"/>
            </a:br>
            <a:r>
              <a:rPr lang="fa-IR" dirty="0" err="1"/>
              <a:t>منجی</a:t>
            </a:r>
            <a:r>
              <a:rPr lang="fa-IR" dirty="0"/>
              <a:t> را ترک نکنم</a:t>
            </a:r>
            <a:br>
              <a:rPr lang="en-GB" dirty="0"/>
            </a:br>
            <a:r>
              <a:rPr lang="fa-IR" dirty="0"/>
              <a:t>صلیب بر دوش </a:t>
            </a:r>
            <a:r>
              <a:rPr lang="fa-IR" dirty="0" err="1"/>
              <a:t>می‌روم</a:t>
            </a:r>
            <a:br>
              <a:rPr lang="fa-IR" dirty="0"/>
            </a:br>
            <a:r>
              <a:rPr lang="fa-IR" dirty="0"/>
              <a:t>تا به مسیح برسم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38704E1B-46B3-FA48-B9E6-6DA17E1D6373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7776462" y="6261351"/>
            <a:ext cx="279832" cy="279832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CD4D4BF7-09E1-7D41-9CAE-D1DA4A1AACAE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8180992" y="6261351"/>
            <a:ext cx="279832" cy="279832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437B2A2C-B226-B046-A385-08AFBEA5D664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6967410" y="6261351"/>
            <a:ext cx="279832" cy="279832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653C2D39-D774-A445-ABAB-E38522F69DF1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7371936" y="6261351"/>
            <a:ext cx="279832" cy="279832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4B854434-AD77-3747-A5F7-1F2D1C1B9FEE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6562880" y="6261351"/>
            <a:ext cx="279832" cy="279832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9282C832-096F-7C4A-8826-AF1E0B72D05B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6158352" y="6261351"/>
            <a:ext cx="279832" cy="279832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0D3C1ED0-AA65-0841-9370-3831C0343592}"/>
              </a:ext>
            </a:extLst>
          </p:cNvPr>
          <p:cNvPicPr>
            <a:picLocks noChangeAspect="1"/>
          </p:cNvPicPr>
          <p:nvPr/>
        </p:nvPicPr>
        <p:blipFill>
          <a:blip r:embed="rId5"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stretch/>
        </p:blipFill>
        <p:spPr>
          <a:xfrm>
            <a:off x="5753822" y="6261351"/>
            <a:ext cx="279832" cy="279832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727204FF-3AD2-AE45-ACA0-AE021EEA024A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5349292" y="6261351"/>
            <a:ext cx="279832" cy="279832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180042F2-7ADB-DB41-A660-8C9CB1BADA7A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4944764" y="6261351"/>
            <a:ext cx="279832" cy="279832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6FE58BA9-7D56-B84D-8D96-49388BEE8A8D}"/>
              </a:ext>
            </a:extLst>
          </p:cNvPr>
          <p:cNvPicPr>
            <a:picLocks noChangeAspect="1"/>
          </p:cNvPicPr>
          <p:nvPr/>
        </p:nvPicPr>
        <p:blipFill>
          <a:blip r:embed="rId6"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stretch/>
        </p:blipFill>
        <p:spPr>
          <a:xfrm>
            <a:off x="4540234" y="6261351"/>
            <a:ext cx="279832" cy="279832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1C0EDE0E-78E0-8F43-A935-328333BAA27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35704" y="6261351"/>
            <a:ext cx="279832" cy="279832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9116ADCE-9663-E54B-90E5-1D3E795AB29F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3731176" y="6261351"/>
            <a:ext cx="279832" cy="2798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568502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6C3D66-4F40-694B-B994-7B61EFE941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a-IR" dirty="0" err="1"/>
              <a:t>ایمانم</a:t>
            </a:r>
            <a:r>
              <a:rPr lang="fa-IR" dirty="0"/>
              <a:t> را حفظ کنم</a:t>
            </a:r>
            <a:br>
              <a:rPr lang="en-GB" dirty="0"/>
            </a:br>
            <a:r>
              <a:rPr lang="fa-IR" dirty="0" err="1"/>
              <a:t>منجی</a:t>
            </a:r>
            <a:r>
              <a:rPr lang="fa-IR" dirty="0"/>
              <a:t> را ترک نکنم</a:t>
            </a:r>
            <a:br>
              <a:rPr lang="en-GB" dirty="0"/>
            </a:br>
            <a:r>
              <a:rPr lang="fa-IR" dirty="0"/>
              <a:t>صلیب بر دوش </a:t>
            </a:r>
            <a:r>
              <a:rPr lang="fa-IR" dirty="0" err="1"/>
              <a:t>می‌روم</a:t>
            </a:r>
            <a:br>
              <a:rPr lang="fa-IR" dirty="0"/>
            </a:br>
            <a:r>
              <a:rPr lang="fa-IR" dirty="0"/>
              <a:t>تا به مسیح برسم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38704E1B-46B3-FA48-B9E6-6DA17E1D6373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7776462" y="6261351"/>
            <a:ext cx="279832" cy="279832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CD4D4BF7-09E1-7D41-9CAE-D1DA4A1AACAE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8180992" y="6261351"/>
            <a:ext cx="279832" cy="279832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437B2A2C-B226-B046-A385-08AFBEA5D664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6967410" y="6261351"/>
            <a:ext cx="279832" cy="279832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653C2D39-D774-A445-ABAB-E38522F69DF1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7371936" y="6261351"/>
            <a:ext cx="279832" cy="279832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4B854434-AD77-3747-A5F7-1F2D1C1B9FEE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6562880" y="6261351"/>
            <a:ext cx="279832" cy="279832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9282C832-096F-7C4A-8826-AF1E0B72D05B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6158352" y="6261351"/>
            <a:ext cx="279832" cy="279832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0D3C1ED0-AA65-0841-9370-3831C0343592}"/>
              </a:ext>
            </a:extLst>
          </p:cNvPr>
          <p:cNvPicPr>
            <a:picLocks noChangeAspect="1"/>
          </p:cNvPicPr>
          <p:nvPr/>
        </p:nvPicPr>
        <p:blipFill>
          <a:blip r:embed="rId5"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stretch/>
        </p:blipFill>
        <p:spPr>
          <a:xfrm>
            <a:off x="5753822" y="6261351"/>
            <a:ext cx="279832" cy="279832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727204FF-3AD2-AE45-ACA0-AE021EEA024A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5349292" y="6261351"/>
            <a:ext cx="279832" cy="279832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180042F2-7ADB-DB41-A660-8C9CB1BADA7A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4944764" y="6261351"/>
            <a:ext cx="279832" cy="279832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6FE58BA9-7D56-B84D-8D96-49388BEE8A8D}"/>
              </a:ext>
            </a:extLst>
          </p:cNvPr>
          <p:cNvPicPr>
            <a:picLocks noChangeAspect="1"/>
          </p:cNvPicPr>
          <p:nvPr/>
        </p:nvPicPr>
        <p:blipFill>
          <a:blip r:embed="rId6"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stretch/>
        </p:blipFill>
        <p:spPr>
          <a:xfrm>
            <a:off x="4540234" y="6261351"/>
            <a:ext cx="279832" cy="279832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1C0EDE0E-78E0-8F43-A935-328333BAA276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4135704" y="6261351"/>
            <a:ext cx="279832" cy="279832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9116ADCE-9663-E54B-90E5-1D3E795AB29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31176" y="6261351"/>
            <a:ext cx="279832" cy="2798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783311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6C3D66-4F40-694B-B994-7B61EFE941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a-IR" dirty="0"/>
              <a:t>از مهر مسیح جدا نشوم</a:t>
            </a:r>
            <a:br>
              <a:rPr lang="en-GB" dirty="0"/>
            </a:br>
            <a:r>
              <a:rPr lang="fa-IR" dirty="0"/>
              <a:t>گر چه </a:t>
            </a:r>
            <a:r>
              <a:rPr lang="fa-IR" dirty="0" err="1"/>
              <a:t>جفاها</a:t>
            </a:r>
            <a:r>
              <a:rPr lang="fa-IR" dirty="0"/>
              <a:t> تهدیدم کند</a:t>
            </a:r>
            <a:br>
              <a:rPr lang="en-GB" dirty="0"/>
            </a:br>
            <a:r>
              <a:rPr lang="fa-IR" dirty="0"/>
              <a:t>رنج و زحمت را از جان پذیرم</a:t>
            </a:r>
            <a:br>
              <a:rPr lang="en-GB" dirty="0"/>
            </a:br>
            <a:r>
              <a:rPr lang="fa-IR" dirty="0"/>
              <a:t>تا ایمان پاکم را حفظ کنم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38704E1B-46B3-FA48-B9E6-6DA17E1D6373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7776462" y="6261351"/>
            <a:ext cx="279832" cy="279832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CD4D4BF7-09E1-7D41-9CAE-D1DA4A1AACA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80992" y="6261351"/>
            <a:ext cx="279832" cy="279832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437B2A2C-B226-B046-A385-08AFBEA5D664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6967410" y="6261351"/>
            <a:ext cx="279832" cy="279832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653C2D39-D774-A445-ABAB-E38522F69DF1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7371936" y="6261351"/>
            <a:ext cx="279832" cy="279832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4B854434-AD77-3747-A5F7-1F2D1C1B9FEE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6562880" y="6261351"/>
            <a:ext cx="279832" cy="279832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9282C832-096F-7C4A-8826-AF1E0B72D05B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6158352" y="6261351"/>
            <a:ext cx="279832" cy="279832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0D3C1ED0-AA65-0841-9370-3831C0343592}"/>
              </a:ext>
            </a:extLst>
          </p:cNvPr>
          <p:cNvPicPr>
            <a:picLocks noChangeAspect="1"/>
          </p:cNvPicPr>
          <p:nvPr/>
        </p:nvPicPr>
        <p:blipFill>
          <a:blip r:embed="rId5"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stretch/>
        </p:blipFill>
        <p:spPr>
          <a:xfrm>
            <a:off x="5753822" y="6261351"/>
            <a:ext cx="279832" cy="279832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727204FF-3AD2-AE45-ACA0-AE021EEA024A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5349292" y="6261351"/>
            <a:ext cx="279832" cy="279832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180042F2-7ADB-DB41-A660-8C9CB1BADA7A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4944764" y="6261351"/>
            <a:ext cx="279832" cy="279832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6FE58BA9-7D56-B84D-8D96-49388BEE8A8D}"/>
              </a:ext>
            </a:extLst>
          </p:cNvPr>
          <p:cNvPicPr>
            <a:picLocks noChangeAspect="1"/>
          </p:cNvPicPr>
          <p:nvPr/>
        </p:nvPicPr>
        <p:blipFill>
          <a:blip r:embed="rId6"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stretch/>
        </p:blipFill>
        <p:spPr>
          <a:xfrm>
            <a:off x="4540234" y="6261351"/>
            <a:ext cx="279832" cy="279832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1C0EDE0E-78E0-8F43-A935-328333BAA276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4135704" y="6261351"/>
            <a:ext cx="279832" cy="279832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9116ADCE-9663-E54B-90E5-1D3E795AB29F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3731176" y="6261351"/>
            <a:ext cx="279832" cy="2798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68788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6C3D66-4F40-694B-B994-7B61EFE941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a-IR" dirty="0" err="1"/>
              <a:t>ایمانم</a:t>
            </a:r>
            <a:r>
              <a:rPr lang="fa-IR" dirty="0"/>
              <a:t> را حفظ کنم</a:t>
            </a:r>
            <a:br>
              <a:rPr lang="en-GB" dirty="0"/>
            </a:br>
            <a:r>
              <a:rPr lang="fa-IR" dirty="0" err="1"/>
              <a:t>منجی</a:t>
            </a:r>
            <a:r>
              <a:rPr lang="fa-IR" dirty="0"/>
              <a:t> را ترک نکنم</a:t>
            </a:r>
            <a:br>
              <a:rPr lang="en-GB" dirty="0"/>
            </a:br>
            <a:r>
              <a:rPr lang="fa-IR" dirty="0"/>
              <a:t>صلیب بر دوش </a:t>
            </a:r>
            <a:r>
              <a:rPr lang="fa-IR" dirty="0" err="1"/>
              <a:t>می‌روم</a:t>
            </a:r>
            <a:br>
              <a:rPr lang="fa-IR" dirty="0"/>
            </a:br>
            <a:r>
              <a:rPr lang="fa-IR" dirty="0"/>
              <a:t>تا به مسیح برسم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38704E1B-46B3-FA48-B9E6-6DA17E1D637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76462" y="6261351"/>
            <a:ext cx="279832" cy="279832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CD4D4BF7-09E1-7D41-9CAE-D1DA4A1AACAE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8180992" y="6261351"/>
            <a:ext cx="279832" cy="279832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437B2A2C-B226-B046-A385-08AFBEA5D664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6967410" y="6261351"/>
            <a:ext cx="279832" cy="279832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653C2D39-D774-A445-ABAB-E38522F69DF1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7371936" y="6261351"/>
            <a:ext cx="279832" cy="279832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4B854434-AD77-3747-A5F7-1F2D1C1B9FEE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6562880" y="6261351"/>
            <a:ext cx="279832" cy="279832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9282C832-096F-7C4A-8826-AF1E0B72D05B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6158352" y="6261351"/>
            <a:ext cx="279832" cy="279832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0D3C1ED0-AA65-0841-9370-3831C0343592}"/>
              </a:ext>
            </a:extLst>
          </p:cNvPr>
          <p:cNvPicPr>
            <a:picLocks noChangeAspect="1"/>
          </p:cNvPicPr>
          <p:nvPr/>
        </p:nvPicPr>
        <p:blipFill>
          <a:blip r:embed="rId5"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stretch/>
        </p:blipFill>
        <p:spPr>
          <a:xfrm>
            <a:off x="5753822" y="6261351"/>
            <a:ext cx="279832" cy="279832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727204FF-3AD2-AE45-ACA0-AE021EEA024A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5349292" y="6261351"/>
            <a:ext cx="279832" cy="279832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180042F2-7ADB-DB41-A660-8C9CB1BADA7A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4944764" y="6261351"/>
            <a:ext cx="279832" cy="279832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6FE58BA9-7D56-B84D-8D96-49388BEE8A8D}"/>
              </a:ext>
            </a:extLst>
          </p:cNvPr>
          <p:cNvPicPr>
            <a:picLocks noChangeAspect="1"/>
          </p:cNvPicPr>
          <p:nvPr/>
        </p:nvPicPr>
        <p:blipFill>
          <a:blip r:embed="rId6"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stretch/>
        </p:blipFill>
        <p:spPr>
          <a:xfrm>
            <a:off x="4540234" y="6261351"/>
            <a:ext cx="279832" cy="279832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1C0EDE0E-78E0-8F43-A935-328333BAA276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4135704" y="6261351"/>
            <a:ext cx="279832" cy="279832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9116ADCE-9663-E54B-90E5-1D3E795AB29F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3731176" y="6261351"/>
            <a:ext cx="279832" cy="2798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196531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6C3D66-4F40-694B-B994-7B61EFE941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a-IR" dirty="0" err="1"/>
              <a:t>ایمانم</a:t>
            </a:r>
            <a:r>
              <a:rPr lang="fa-IR" dirty="0"/>
              <a:t> را حفظ کنم</a:t>
            </a:r>
            <a:br>
              <a:rPr lang="en-GB" dirty="0"/>
            </a:br>
            <a:r>
              <a:rPr lang="fa-IR" dirty="0" err="1"/>
              <a:t>منجی</a:t>
            </a:r>
            <a:r>
              <a:rPr lang="fa-IR" dirty="0"/>
              <a:t> را ترک نکنم</a:t>
            </a:r>
            <a:br>
              <a:rPr lang="en-GB" dirty="0"/>
            </a:br>
            <a:r>
              <a:rPr lang="fa-IR" dirty="0"/>
              <a:t>صلیب بر دوش </a:t>
            </a:r>
            <a:r>
              <a:rPr lang="fa-IR" dirty="0" err="1"/>
              <a:t>می‌روم</a:t>
            </a:r>
            <a:br>
              <a:rPr lang="fa-IR" dirty="0"/>
            </a:br>
            <a:r>
              <a:rPr lang="fa-IR" dirty="0"/>
              <a:t>تا به مسیح برسم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38704E1B-46B3-FA48-B9E6-6DA17E1D6373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7776462" y="6261351"/>
            <a:ext cx="279832" cy="279832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CD4D4BF7-09E1-7D41-9CAE-D1DA4A1AACAE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8180992" y="6261351"/>
            <a:ext cx="279832" cy="279832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437B2A2C-B226-B046-A385-08AFBEA5D664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6967410" y="6261351"/>
            <a:ext cx="279832" cy="279832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653C2D39-D774-A445-ABAB-E38522F69DF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71936" y="6261351"/>
            <a:ext cx="279832" cy="279832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4B854434-AD77-3747-A5F7-1F2D1C1B9FEE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6562880" y="6261351"/>
            <a:ext cx="279832" cy="279832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9282C832-096F-7C4A-8826-AF1E0B72D05B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6158352" y="6261351"/>
            <a:ext cx="279832" cy="279832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0D3C1ED0-AA65-0841-9370-3831C0343592}"/>
              </a:ext>
            </a:extLst>
          </p:cNvPr>
          <p:cNvPicPr>
            <a:picLocks noChangeAspect="1"/>
          </p:cNvPicPr>
          <p:nvPr/>
        </p:nvPicPr>
        <p:blipFill>
          <a:blip r:embed="rId5"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stretch/>
        </p:blipFill>
        <p:spPr>
          <a:xfrm>
            <a:off x="5753822" y="6261351"/>
            <a:ext cx="279832" cy="279832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727204FF-3AD2-AE45-ACA0-AE021EEA024A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5349292" y="6261351"/>
            <a:ext cx="279832" cy="279832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180042F2-7ADB-DB41-A660-8C9CB1BADA7A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4944764" y="6261351"/>
            <a:ext cx="279832" cy="279832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6FE58BA9-7D56-B84D-8D96-49388BEE8A8D}"/>
              </a:ext>
            </a:extLst>
          </p:cNvPr>
          <p:cNvPicPr>
            <a:picLocks noChangeAspect="1"/>
          </p:cNvPicPr>
          <p:nvPr/>
        </p:nvPicPr>
        <p:blipFill>
          <a:blip r:embed="rId6"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stretch/>
        </p:blipFill>
        <p:spPr>
          <a:xfrm>
            <a:off x="4540234" y="6261351"/>
            <a:ext cx="279832" cy="279832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1C0EDE0E-78E0-8F43-A935-328333BAA276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4135704" y="6261351"/>
            <a:ext cx="279832" cy="279832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9116ADCE-9663-E54B-90E5-1D3E795AB29F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3731176" y="6261351"/>
            <a:ext cx="279832" cy="2798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276494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6C3D66-4F40-694B-B994-7B61EFE941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a-IR" dirty="0"/>
              <a:t>در قعر و زندان، در غل و زنجیر</a:t>
            </a:r>
            <a:br>
              <a:rPr lang="en-GB" dirty="0"/>
            </a:br>
            <a:r>
              <a:rPr lang="fa-IR" dirty="0"/>
              <a:t>زخمهای بسیار، بدن مجروح</a:t>
            </a:r>
            <a:br>
              <a:rPr lang="en-GB" dirty="0"/>
            </a:br>
            <a:r>
              <a:rPr lang="fa-IR" dirty="0"/>
              <a:t>با خون ریخته، </a:t>
            </a:r>
            <a:r>
              <a:rPr lang="fa-IR" dirty="0" err="1"/>
              <a:t>می‌نویسم</a:t>
            </a:r>
            <a:r>
              <a:rPr lang="fa-IR" dirty="0"/>
              <a:t> من</a:t>
            </a:r>
            <a:br>
              <a:rPr lang="en-GB" dirty="0"/>
            </a:br>
            <a:r>
              <a:rPr lang="fa-IR" dirty="0" err="1"/>
              <a:t>ترکت</a:t>
            </a:r>
            <a:r>
              <a:rPr lang="fa-IR" dirty="0"/>
              <a:t> نکنم ای </a:t>
            </a:r>
            <a:r>
              <a:rPr lang="fa-IR" dirty="0" err="1"/>
              <a:t>خداوندم</a:t>
            </a:r>
            <a:endParaRPr lang="fa-IR" dirty="0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38704E1B-46B3-FA48-B9E6-6DA17E1D6373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7776462" y="6261351"/>
            <a:ext cx="279832" cy="279832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CD4D4BF7-09E1-7D41-9CAE-D1DA4A1AACAE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8180992" y="6261351"/>
            <a:ext cx="279832" cy="279832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437B2A2C-B226-B046-A385-08AFBEA5D66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67410" y="6261351"/>
            <a:ext cx="279832" cy="279832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653C2D39-D774-A445-ABAB-E38522F69DF1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7371936" y="6261351"/>
            <a:ext cx="279832" cy="279832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4B854434-AD77-3747-A5F7-1F2D1C1B9FEE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6562880" y="6261351"/>
            <a:ext cx="279832" cy="279832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9282C832-096F-7C4A-8826-AF1E0B72D05B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6158352" y="6261351"/>
            <a:ext cx="279832" cy="279832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0D3C1ED0-AA65-0841-9370-3831C0343592}"/>
              </a:ext>
            </a:extLst>
          </p:cNvPr>
          <p:cNvPicPr>
            <a:picLocks noChangeAspect="1"/>
          </p:cNvPicPr>
          <p:nvPr/>
        </p:nvPicPr>
        <p:blipFill>
          <a:blip r:embed="rId5"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stretch/>
        </p:blipFill>
        <p:spPr>
          <a:xfrm>
            <a:off x="5753822" y="6261351"/>
            <a:ext cx="279832" cy="279832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727204FF-3AD2-AE45-ACA0-AE021EEA024A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5349292" y="6261351"/>
            <a:ext cx="279832" cy="279832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180042F2-7ADB-DB41-A660-8C9CB1BADA7A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4944764" y="6261351"/>
            <a:ext cx="279832" cy="279832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6FE58BA9-7D56-B84D-8D96-49388BEE8A8D}"/>
              </a:ext>
            </a:extLst>
          </p:cNvPr>
          <p:cNvPicPr>
            <a:picLocks noChangeAspect="1"/>
          </p:cNvPicPr>
          <p:nvPr/>
        </p:nvPicPr>
        <p:blipFill>
          <a:blip r:embed="rId6"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stretch/>
        </p:blipFill>
        <p:spPr>
          <a:xfrm>
            <a:off x="4540234" y="6261351"/>
            <a:ext cx="279832" cy="279832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1C0EDE0E-78E0-8F43-A935-328333BAA276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4135704" y="6261351"/>
            <a:ext cx="279832" cy="279832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9116ADCE-9663-E54B-90E5-1D3E795AB29F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3731176" y="6261351"/>
            <a:ext cx="279832" cy="2798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698880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6C3D66-4F40-694B-B994-7B61EFE941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a-IR" dirty="0" err="1"/>
              <a:t>ایمانم</a:t>
            </a:r>
            <a:r>
              <a:rPr lang="fa-IR" dirty="0"/>
              <a:t> را حفظ کنم</a:t>
            </a:r>
            <a:br>
              <a:rPr lang="en-GB" dirty="0"/>
            </a:br>
            <a:r>
              <a:rPr lang="fa-IR" dirty="0" err="1"/>
              <a:t>منجی</a:t>
            </a:r>
            <a:r>
              <a:rPr lang="fa-IR" dirty="0"/>
              <a:t> را ترک نکنم</a:t>
            </a:r>
            <a:br>
              <a:rPr lang="en-GB" dirty="0"/>
            </a:br>
            <a:r>
              <a:rPr lang="fa-IR" dirty="0"/>
              <a:t>صلیب بر دوش </a:t>
            </a:r>
            <a:r>
              <a:rPr lang="fa-IR" dirty="0" err="1"/>
              <a:t>می‌روم</a:t>
            </a:r>
            <a:br>
              <a:rPr lang="fa-IR" dirty="0"/>
            </a:br>
            <a:r>
              <a:rPr lang="fa-IR" dirty="0"/>
              <a:t>تا به مسیح برسم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38704E1B-46B3-FA48-B9E6-6DA17E1D6373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7776462" y="6261351"/>
            <a:ext cx="279832" cy="279832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CD4D4BF7-09E1-7D41-9CAE-D1DA4A1AACAE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8180992" y="6261351"/>
            <a:ext cx="279832" cy="279832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437B2A2C-B226-B046-A385-08AFBEA5D664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6967410" y="6261351"/>
            <a:ext cx="279832" cy="279832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653C2D39-D774-A445-ABAB-E38522F69DF1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7371936" y="6261351"/>
            <a:ext cx="279832" cy="279832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4B854434-AD77-3747-A5F7-1F2D1C1B9FE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62880" y="6261351"/>
            <a:ext cx="279832" cy="279832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9282C832-096F-7C4A-8826-AF1E0B72D05B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6158352" y="6261351"/>
            <a:ext cx="279832" cy="279832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0D3C1ED0-AA65-0841-9370-3831C0343592}"/>
              </a:ext>
            </a:extLst>
          </p:cNvPr>
          <p:cNvPicPr>
            <a:picLocks noChangeAspect="1"/>
          </p:cNvPicPr>
          <p:nvPr/>
        </p:nvPicPr>
        <p:blipFill>
          <a:blip r:embed="rId5"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stretch/>
        </p:blipFill>
        <p:spPr>
          <a:xfrm>
            <a:off x="5753822" y="6261351"/>
            <a:ext cx="279832" cy="279832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727204FF-3AD2-AE45-ACA0-AE021EEA024A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5349292" y="6261351"/>
            <a:ext cx="279832" cy="279832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180042F2-7ADB-DB41-A660-8C9CB1BADA7A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4944764" y="6261351"/>
            <a:ext cx="279832" cy="279832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6FE58BA9-7D56-B84D-8D96-49388BEE8A8D}"/>
              </a:ext>
            </a:extLst>
          </p:cNvPr>
          <p:cNvPicPr>
            <a:picLocks noChangeAspect="1"/>
          </p:cNvPicPr>
          <p:nvPr/>
        </p:nvPicPr>
        <p:blipFill>
          <a:blip r:embed="rId6"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stretch/>
        </p:blipFill>
        <p:spPr>
          <a:xfrm>
            <a:off x="4540234" y="6261351"/>
            <a:ext cx="279832" cy="279832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1C0EDE0E-78E0-8F43-A935-328333BAA276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4135704" y="6261351"/>
            <a:ext cx="279832" cy="279832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9116ADCE-9663-E54B-90E5-1D3E795AB29F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3731176" y="6261351"/>
            <a:ext cx="279832" cy="2798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443323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6C3D66-4F40-694B-B994-7B61EFE941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a-IR" dirty="0" err="1"/>
              <a:t>ایمانم</a:t>
            </a:r>
            <a:r>
              <a:rPr lang="fa-IR" dirty="0"/>
              <a:t> را حفظ کنم</a:t>
            </a:r>
            <a:br>
              <a:rPr lang="en-GB" dirty="0"/>
            </a:br>
            <a:r>
              <a:rPr lang="fa-IR" dirty="0" err="1"/>
              <a:t>منجی</a:t>
            </a:r>
            <a:r>
              <a:rPr lang="fa-IR" dirty="0"/>
              <a:t> را ترک نکنم</a:t>
            </a:r>
            <a:br>
              <a:rPr lang="en-GB" dirty="0"/>
            </a:br>
            <a:r>
              <a:rPr lang="fa-IR" dirty="0"/>
              <a:t>صلیب بر دوش </a:t>
            </a:r>
            <a:r>
              <a:rPr lang="fa-IR" dirty="0" err="1"/>
              <a:t>می‌روم</a:t>
            </a:r>
            <a:br>
              <a:rPr lang="fa-IR" dirty="0"/>
            </a:br>
            <a:r>
              <a:rPr lang="fa-IR" dirty="0"/>
              <a:t>تا به مسیح برسم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38704E1B-46B3-FA48-B9E6-6DA17E1D6373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7776462" y="6261351"/>
            <a:ext cx="279832" cy="279832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CD4D4BF7-09E1-7D41-9CAE-D1DA4A1AACAE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8180992" y="6261351"/>
            <a:ext cx="279832" cy="279832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437B2A2C-B226-B046-A385-08AFBEA5D664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6967410" y="6261351"/>
            <a:ext cx="279832" cy="279832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653C2D39-D774-A445-ABAB-E38522F69DF1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7371936" y="6261351"/>
            <a:ext cx="279832" cy="279832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4B854434-AD77-3747-A5F7-1F2D1C1B9FEE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6562880" y="6261351"/>
            <a:ext cx="279832" cy="279832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9282C832-096F-7C4A-8826-AF1E0B72D05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58352" y="6261351"/>
            <a:ext cx="279832" cy="279832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0D3C1ED0-AA65-0841-9370-3831C0343592}"/>
              </a:ext>
            </a:extLst>
          </p:cNvPr>
          <p:cNvPicPr>
            <a:picLocks noChangeAspect="1"/>
          </p:cNvPicPr>
          <p:nvPr/>
        </p:nvPicPr>
        <p:blipFill>
          <a:blip r:embed="rId5"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stretch/>
        </p:blipFill>
        <p:spPr>
          <a:xfrm>
            <a:off x="5753822" y="6261351"/>
            <a:ext cx="279832" cy="279832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727204FF-3AD2-AE45-ACA0-AE021EEA024A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5349292" y="6261351"/>
            <a:ext cx="279832" cy="279832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180042F2-7ADB-DB41-A660-8C9CB1BADA7A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4944764" y="6261351"/>
            <a:ext cx="279832" cy="279832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6FE58BA9-7D56-B84D-8D96-49388BEE8A8D}"/>
              </a:ext>
            </a:extLst>
          </p:cNvPr>
          <p:cNvPicPr>
            <a:picLocks noChangeAspect="1"/>
          </p:cNvPicPr>
          <p:nvPr/>
        </p:nvPicPr>
        <p:blipFill>
          <a:blip r:embed="rId6"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stretch/>
        </p:blipFill>
        <p:spPr>
          <a:xfrm>
            <a:off x="4540234" y="6261351"/>
            <a:ext cx="279832" cy="279832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1C0EDE0E-78E0-8F43-A935-328333BAA276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4135704" y="6261351"/>
            <a:ext cx="279832" cy="279832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9116ADCE-9663-E54B-90E5-1D3E795AB29F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3731176" y="6261351"/>
            <a:ext cx="279832" cy="2798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18127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6C3D66-4F40-694B-B994-7B61EFE941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a-IR" dirty="0"/>
              <a:t>نه مرگ، نه حیات، نه هیچ قدرتی</a:t>
            </a:r>
            <a:br>
              <a:rPr lang="en-GB" dirty="0"/>
            </a:br>
            <a:r>
              <a:rPr lang="fa-IR" dirty="0"/>
              <a:t>نه چیزهای حال و نه آینده</a:t>
            </a:r>
            <a:br>
              <a:rPr lang="en-GB" dirty="0"/>
            </a:br>
            <a:r>
              <a:rPr lang="fa-IR" dirty="0"/>
              <a:t>نه هیچ بلندی، و نه هیچ پستی</a:t>
            </a:r>
            <a:br>
              <a:rPr lang="fa-IR" dirty="0"/>
            </a:br>
            <a:r>
              <a:rPr lang="fa-IR" dirty="0"/>
              <a:t>مرا از مسیح جدا نسازد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38704E1B-46B3-FA48-B9E6-6DA17E1D6373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7776462" y="6261351"/>
            <a:ext cx="279832" cy="279832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CD4D4BF7-09E1-7D41-9CAE-D1DA4A1AACAE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8180992" y="6261351"/>
            <a:ext cx="279832" cy="279832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437B2A2C-B226-B046-A385-08AFBEA5D664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6967410" y="6261351"/>
            <a:ext cx="279832" cy="279832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653C2D39-D774-A445-ABAB-E38522F69DF1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7371936" y="6261351"/>
            <a:ext cx="279832" cy="279832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4B854434-AD77-3747-A5F7-1F2D1C1B9FEE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6562880" y="6261351"/>
            <a:ext cx="279832" cy="279832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9282C832-096F-7C4A-8826-AF1E0B72D05B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6158352" y="6261351"/>
            <a:ext cx="279832" cy="279832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0D3C1ED0-AA65-0841-9370-3831C0343592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/>
          <a:stretch/>
        </p:blipFill>
        <p:spPr>
          <a:xfrm>
            <a:off x="5753822" y="6261351"/>
            <a:ext cx="279832" cy="279832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727204FF-3AD2-AE45-ACA0-AE021EEA024A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5349292" y="6261351"/>
            <a:ext cx="279832" cy="279832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180042F2-7ADB-DB41-A660-8C9CB1BADA7A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4944764" y="6261351"/>
            <a:ext cx="279832" cy="279832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6FE58BA9-7D56-B84D-8D96-49388BEE8A8D}"/>
              </a:ext>
            </a:extLst>
          </p:cNvPr>
          <p:cNvPicPr>
            <a:picLocks noChangeAspect="1"/>
          </p:cNvPicPr>
          <p:nvPr/>
        </p:nvPicPr>
        <p:blipFill>
          <a:blip r:embed="rId6"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stretch/>
        </p:blipFill>
        <p:spPr>
          <a:xfrm>
            <a:off x="4540234" y="6261351"/>
            <a:ext cx="279832" cy="279832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1C0EDE0E-78E0-8F43-A935-328333BAA276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4135704" y="6261351"/>
            <a:ext cx="279832" cy="279832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9116ADCE-9663-E54B-90E5-1D3E795AB29F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3731176" y="6261351"/>
            <a:ext cx="279832" cy="2798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582128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6C3D66-4F40-694B-B994-7B61EFE941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a-IR" dirty="0" err="1"/>
              <a:t>ایمانم</a:t>
            </a:r>
            <a:r>
              <a:rPr lang="fa-IR" dirty="0"/>
              <a:t> را حفظ کنم</a:t>
            </a:r>
            <a:br>
              <a:rPr lang="en-GB" dirty="0"/>
            </a:br>
            <a:r>
              <a:rPr lang="fa-IR" dirty="0" err="1"/>
              <a:t>منجی</a:t>
            </a:r>
            <a:r>
              <a:rPr lang="fa-IR" dirty="0"/>
              <a:t> را ترک نکنم</a:t>
            </a:r>
            <a:br>
              <a:rPr lang="en-GB" dirty="0"/>
            </a:br>
            <a:r>
              <a:rPr lang="fa-IR" dirty="0"/>
              <a:t>صلیب بر دوش </a:t>
            </a:r>
            <a:r>
              <a:rPr lang="fa-IR" dirty="0" err="1"/>
              <a:t>می‌روم</a:t>
            </a:r>
            <a:br>
              <a:rPr lang="fa-IR" dirty="0"/>
            </a:br>
            <a:r>
              <a:rPr lang="fa-IR" dirty="0"/>
              <a:t>تا به مسیح برسم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38704E1B-46B3-FA48-B9E6-6DA17E1D6373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7776462" y="6261351"/>
            <a:ext cx="279832" cy="279832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CD4D4BF7-09E1-7D41-9CAE-D1DA4A1AACAE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8180992" y="6261351"/>
            <a:ext cx="279832" cy="279832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437B2A2C-B226-B046-A385-08AFBEA5D664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6967410" y="6261351"/>
            <a:ext cx="279832" cy="279832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653C2D39-D774-A445-ABAB-E38522F69DF1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7371936" y="6261351"/>
            <a:ext cx="279832" cy="279832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4B854434-AD77-3747-A5F7-1F2D1C1B9FEE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6562880" y="6261351"/>
            <a:ext cx="279832" cy="279832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9282C832-096F-7C4A-8826-AF1E0B72D05B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6158352" y="6261351"/>
            <a:ext cx="279832" cy="279832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0D3C1ED0-AA65-0841-9370-3831C0343592}"/>
              </a:ext>
            </a:extLst>
          </p:cNvPr>
          <p:cNvPicPr>
            <a:picLocks noChangeAspect="1"/>
          </p:cNvPicPr>
          <p:nvPr/>
        </p:nvPicPr>
        <p:blipFill>
          <a:blip r:embed="rId5"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stretch/>
        </p:blipFill>
        <p:spPr>
          <a:xfrm>
            <a:off x="5753822" y="6261351"/>
            <a:ext cx="279832" cy="279832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727204FF-3AD2-AE45-ACA0-AE021EEA024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49292" y="6261351"/>
            <a:ext cx="279832" cy="279832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180042F2-7ADB-DB41-A660-8C9CB1BADA7A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4944764" y="6261351"/>
            <a:ext cx="279832" cy="279832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6FE58BA9-7D56-B84D-8D96-49388BEE8A8D}"/>
              </a:ext>
            </a:extLst>
          </p:cNvPr>
          <p:cNvPicPr>
            <a:picLocks noChangeAspect="1"/>
          </p:cNvPicPr>
          <p:nvPr/>
        </p:nvPicPr>
        <p:blipFill>
          <a:blip r:embed="rId6"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stretch/>
        </p:blipFill>
        <p:spPr>
          <a:xfrm>
            <a:off x="4540234" y="6261351"/>
            <a:ext cx="279832" cy="279832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1C0EDE0E-78E0-8F43-A935-328333BAA276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4135704" y="6261351"/>
            <a:ext cx="279832" cy="279832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9116ADCE-9663-E54B-90E5-1D3E795AB29F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3731176" y="6261351"/>
            <a:ext cx="279832" cy="2798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781928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سرودنامه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oroodnameh" id="{353AF105-E9E2-4448-A148-EB181C77939D}" vid="{5490AFD9-3ECC-E14D-81FB-AA51E3C6D09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سرودنامه</Template>
  <TotalTime>461</TotalTime>
  <Words>264</Words>
  <Application>Microsoft Macintosh PowerPoint</Application>
  <PresentationFormat>Widescreen</PresentationFormat>
  <Paragraphs>13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7" baseType="lpstr">
      <vt:lpstr>Arial</vt:lpstr>
      <vt:lpstr>IRANSans Black</vt:lpstr>
      <vt:lpstr>Calibri</vt:lpstr>
      <vt:lpstr>سرودنامه</vt:lpstr>
      <vt:lpstr>از مهر مسیح جدا نشوم</vt:lpstr>
      <vt:lpstr>از مهر مسیح جدا نشوم گر چه جفاها تهدیدم کند رنج و زحمت را از جان پذیرم تا ایمان پاکم را حفظ کنم</vt:lpstr>
      <vt:lpstr>ایمانم را حفظ کنم منجی را ترک نکنم صلیب بر دوش می‌روم تا به مسیح برسم</vt:lpstr>
      <vt:lpstr>ایمانم را حفظ کنم منجی را ترک نکنم صلیب بر دوش می‌روم تا به مسیح برسم</vt:lpstr>
      <vt:lpstr>در قعر و زندان، در غل و زنجیر زخمهای بسیار، بدن مجروح با خون ریخته، می‌نویسم من ترکت نکنم ای خداوندم</vt:lpstr>
      <vt:lpstr>ایمانم را حفظ کنم منجی را ترک نکنم صلیب بر دوش می‌روم تا به مسیح برسم</vt:lpstr>
      <vt:lpstr>ایمانم را حفظ کنم منجی را ترک نکنم صلیب بر دوش می‌روم تا به مسیح برسم</vt:lpstr>
      <vt:lpstr>نه مرگ، نه حیات، نه هیچ قدرتی نه چیزهای حال و نه آینده نه هیچ بلندی، و نه هیچ پستی مرا از مسیح جدا نسازد</vt:lpstr>
      <vt:lpstr>ایمانم را حفظ کنم منجی را ترک نکنم صلیب بر دوش می‌روم تا به مسیح برسم</vt:lpstr>
      <vt:lpstr>ایمانم را حفظ کنم منجی را ترک نکنم صلیب بر دوش می‌روم تا به مسیح برسم</vt:lpstr>
      <vt:lpstr>تا آخرین قطره‌های خونم وفادارانه، اقرارت کنم عمر و نفَسم، به پایان رسد مسیح محبوب، ترکت نکنم</vt:lpstr>
      <vt:lpstr>ایمانم را حفظ کنم منجی را ترک نکنم صلیب بر دوش می‌روم تا به مسیح برسم</vt:lpstr>
      <vt:lpstr>ایمانم را حفظ کنم منجی را ترک نکنم صلیب بر دوش می‌روم تا به مسیح برسم</vt:lpstr>
    </vt:vector>
  </TitlesOfParts>
  <Manager/>
  <Company>www.salammasihi.com</Company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ای عیسی نزدم بیا</dc:title>
  <dc:subject/>
  <dc:creator>سلام مسیحی</dc:creator>
  <cp:keywords/>
  <dc:description/>
  <cp:lastModifiedBy>Hussein Amiri</cp:lastModifiedBy>
  <cp:revision>32</cp:revision>
  <dcterms:created xsi:type="dcterms:W3CDTF">2019-11-23T21:59:34Z</dcterms:created>
  <dcterms:modified xsi:type="dcterms:W3CDTF">2021-06-21T14:07:46Z</dcterms:modified>
  <cp:category/>
</cp:coreProperties>
</file>