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IRANSans Black" panose="020B0506030804020204" pitchFamily="34" charset="-78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1"/>
    <p:restoredTop sz="94638"/>
  </p:normalViewPr>
  <p:slideViewPr>
    <p:cSldViewPr snapToGrid="0" snapToObjects="1">
      <p:cViewPr>
        <p:scale>
          <a:sx n="138" d="100"/>
          <a:sy n="138" d="100"/>
        </p:scale>
        <p:origin x="440" y="16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3" d="100"/>
          <a:sy n="133" d="100"/>
        </p:scale>
        <p:origin x="55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D38BF6-1EF2-BB40-BAEB-D7AFD4AE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3C752-A794-E947-A04C-7F8185028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EFE7C-4AE4-824A-9268-BD610E50FF79}" type="datetimeFigureOut">
              <a:rPr lang="fa-IR" smtClean="0"/>
              <a:t>1442/11/21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2D17F-A698-B647-87EC-A888C13D8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8B9E-C2D6-6248-8399-3F741DFBB4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DA7C5-DA85-8D41-B7B3-747EBF3EBD4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533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3117C-C053-4D47-988C-4A7EB0851CDE}" type="datetimeFigureOut">
              <a:rPr lang="fa-IR" smtClean="0"/>
              <a:t>1442/11/21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F840A-0BE4-D64E-9590-B7644015EB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896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نام سرود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BD6F8-3F90-794A-A00D-CB798FB7A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39661"/>
            <a:ext cx="10515600" cy="2145323"/>
          </a:xfrm>
        </p:spPr>
        <p:txBody>
          <a:bodyPr anchor="ctr">
            <a:normAutofit/>
          </a:bodyPr>
          <a:lstStyle>
            <a:lvl1pPr algn="ctr" rtl="1">
              <a:defRPr sz="6600"/>
            </a:lvl1pPr>
          </a:lstStyle>
          <a:p>
            <a:r>
              <a:rPr lang="fa-IR" dirty="0"/>
              <a:t>نام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88133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تن سرو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4FED-6A8B-F04B-AE90-FABAA11D1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>
            <a:lvl1pPr algn="ctr" rtl="1">
              <a:lnSpc>
                <a:spcPct val="140000"/>
              </a:lnSpc>
              <a:defRPr sz="6000"/>
            </a:lvl1pPr>
          </a:lstStyle>
          <a:p>
            <a:r>
              <a:rPr lang="fa-IR" dirty="0"/>
              <a:t>متن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154281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E9009-D06F-AB47-9649-07B2D988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a-I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11A5-B45D-4642-BBA0-03D52B7F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2C5BE-3749-4F4F-B7DB-A9167481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759D-911D-494C-8F9B-92FA57A3BCAE}" type="datetime1">
              <a:rPr lang="en-GB" smtClean="0"/>
              <a:t>30/06/2021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ED1-2F45-B94B-A695-847DE0BDE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62F30-62DB-9E48-BB13-96BF45E8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D761-2599-B34A-AD2A-083B385A2FE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35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b="1" i="0" kern="1200">
          <a:ln w="25400">
            <a:solidFill>
              <a:schemeClr val="bg1"/>
            </a:solidFill>
          </a:ln>
          <a:solidFill>
            <a:srgbClr val="940000"/>
          </a:solidFill>
          <a:effectLst>
            <a:outerShdw blurRad="203200" dir="5400000" algn="ctr" rotWithShape="0">
              <a:schemeClr val="tx1"/>
            </a:outerShdw>
          </a:effectLst>
          <a:latin typeface="IRANSans Black" panose="020B0506030804020204" pitchFamily="34" charset="-78"/>
          <a:ea typeface="+mj-ea"/>
          <a:cs typeface="IRANSans Black" panose="020B0506030804020204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C343-3E8A-764B-A904-E564A0491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fa-IR" dirty="0"/>
              <a:t>پدر آسمانی</a:t>
            </a:r>
          </a:p>
        </p:txBody>
      </p:sp>
    </p:spTree>
    <p:extLst>
      <p:ext uri="{BB962C8B-B14F-4D97-AF65-F5344CB8AC3E}">
        <p14:creationId xmlns:p14="http://schemas.microsoft.com/office/powerpoint/2010/main" val="1538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پدر آسمانی</a:t>
            </a:r>
            <a:br>
              <a:rPr lang="fa-IR" dirty="0"/>
            </a:br>
            <a:r>
              <a:rPr lang="fa-IR" dirty="0"/>
              <a:t>جلال باد بر نام تو</a:t>
            </a:r>
            <a:br>
              <a:rPr lang="en-GB" dirty="0"/>
            </a:br>
            <a:r>
              <a:rPr lang="fa-IR" dirty="0"/>
              <a:t>از حال تا </a:t>
            </a:r>
            <a:r>
              <a:rPr lang="fa-IR" dirty="0" err="1"/>
              <a:t>ابدالاباد</a:t>
            </a:r>
            <a:br>
              <a:rPr lang="fa-IR" dirty="0"/>
            </a:br>
            <a:r>
              <a:rPr lang="fa-IR" dirty="0"/>
              <a:t>از حال تا </a:t>
            </a:r>
            <a:r>
              <a:rPr lang="fa-IR" dirty="0" err="1"/>
              <a:t>ابدالاباد</a:t>
            </a:r>
            <a:endParaRPr lang="fa-IR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8704E1B-46B3-FA48-B9E6-6DA17E1D637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60049" y="6261351"/>
            <a:ext cx="279832" cy="27983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9E88D1D-DFB5-2541-8F74-2253746E585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567978" y="6261351"/>
            <a:ext cx="279832" cy="27983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E8D0175-DDE3-0D42-ACCE-7B50AE6714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5907" y="6261351"/>
            <a:ext cx="279832" cy="27983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1149414-F5D7-254C-8900-123458147AE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36262" y="6261351"/>
            <a:ext cx="279832" cy="27983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737D1AC-510C-1F4E-BDC0-413C7A461D0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4191" y="6261351"/>
            <a:ext cx="279832" cy="27983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52B4A51-D1E0-EC41-A720-E533444FDEA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212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err="1"/>
              <a:t>زانوها</a:t>
            </a:r>
            <a:r>
              <a:rPr lang="fa-IR" dirty="0"/>
              <a:t> در </a:t>
            </a:r>
            <a:r>
              <a:rPr lang="fa-IR" dirty="0" err="1"/>
              <a:t>نزدت</a:t>
            </a:r>
            <a:r>
              <a:rPr lang="fa-IR" dirty="0"/>
              <a:t> خم شوند</a:t>
            </a:r>
            <a:br>
              <a:rPr lang="fa-IR" dirty="0"/>
            </a:br>
            <a:r>
              <a:rPr lang="fa-IR" dirty="0"/>
              <a:t>چو بینند جلال و </a:t>
            </a:r>
            <a:r>
              <a:rPr lang="fa-IR" dirty="0" err="1"/>
              <a:t>شکوهت</a:t>
            </a:r>
            <a:br>
              <a:rPr lang="en-GB" dirty="0"/>
            </a:br>
            <a:r>
              <a:rPr lang="fa-IR" dirty="0"/>
              <a:t>دستها به سویت گشوده</a:t>
            </a:r>
            <a:br>
              <a:rPr lang="fa-IR" dirty="0"/>
            </a:br>
            <a:r>
              <a:rPr lang="fa-IR" dirty="0"/>
              <a:t>تا ابد تو را ستایند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BBB07BF-7234-D544-9E5C-4131A411EBC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60049" y="6261351"/>
            <a:ext cx="279832" cy="2798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0395E63-A1ED-4B45-804F-3E0E7E878C4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567978" y="6261351"/>
            <a:ext cx="279832" cy="27983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F5DF78B-4B54-7444-8818-D409B2D4612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75907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884E432-D033-3749-840A-A6297922FC9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36262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BCFCC3C-3C74-E842-BB8E-4D5959B3D74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4191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98DE63F-897E-994F-8935-58BF71EBC687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212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390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تا </a:t>
            </a:r>
            <a:r>
              <a:rPr lang="fa-IR" dirty="0" err="1"/>
              <a:t>ابدالاباد</a:t>
            </a:r>
            <a:br>
              <a:rPr lang="fa-IR" dirty="0"/>
            </a:br>
            <a:r>
              <a:rPr lang="fa-IR" dirty="0"/>
              <a:t>تا </a:t>
            </a:r>
            <a:r>
              <a:rPr lang="fa-IR" dirty="0" err="1"/>
              <a:t>ابدالاباد</a:t>
            </a:r>
            <a:br>
              <a:rPr lang="fa-IR" dirty="0"/>
            </a:br>
            <a:r>
              <a:rPr lang="fa-IR" dirty="0"/>
              <a:t>تو را </a:t>
            </a:r>
            <a:r>
              <a:rPr lang="fa-IR" dirty="0" err="1"/>
              <a:t>می‌پرستم</a:t>
            </a:r>
            <a:br>
              <a:rPr lang="fa-IR" dirty="0"/>
            </a:br>
            <a:r>
              <a:rPr lang="fa-IR" dirty="0"/>
              <a:t>تو را </a:t>
            </a:r>
            <a:r>
              <a:rPr lang="fa-IR" dirty="0" err="1"/>
              <a:t>می‌پرستم</a:t>
            </a:r>
            <a:endParaRPr lang="fa-IR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64270B-76F3-CB4D-BC7E-E58679E097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0049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5A4206E-C889-8E44-84FF-12885BABED8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567978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D1CE610-ADA2-864B-8597-F93A0D17F8B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75907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8BE94D6-38DD-0C48-8EB5-29BACF31C8A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36262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7988157-0031-C34A-A839-A945FD600A1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4191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E2A3FC8-386F-AE4F-A2BD-B7E0F544B6E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212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719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پدر آسمانی</a:t>
            </a:r>
            <a:br>
              <a:rPr lang="fa-IR" dirty="0"/>
            </a:br>
            <a:r>
              <a:rPr lang="fa-IR" dirty="0"/>
              <a:t>جلال باد بر نام تو</a:t>
            </a:r>
            <a:br>
              <a:rPr lang="en-GB" dirty="0"/>
            </a:br>
            <a:r>
              <a:rPr lang="fa-IR" dirty="0"/>
              <a:t>از حال تا </a:t>
            </a:r>
            <a:r>
              <a:rPr lang="fa-IR" dirty="0" err="1"/>
              <a:t>ابدالاباد</a:t>
            </a:r>
            <a:br>
              <a:rPr lang="fa-IR" dirty="0"/>
            </a:br>
            <a:r>
              <a:rPr lang="fa-IR" dirty="0"/>
              <a:t>از حال تا </a:t>
            </a:r>
            <a:r>
              <a:rPr lang="fa-IR" dirty="0" err="1"/>
              <a:t>ابدالاباد</a:t>
            </a:r>
            <a:endParaRPr lang="fa-IR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8BC6F28-C096-DE4A-AF87-17C28C7C816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60049" y="6261351"/>
            <a:ext cx="279832" cy="2798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40C9465-381D-944B-8178-381FB4ED884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567978" y="6261351"/>
            <a:ext cx="279832" cy="27983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5DA19A3-37EA-9C40-8FF0-0C93B7A92C8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75907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B84AF92-570F-7D4E-BFEB-B6EBF384141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36262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1F7C06E-1798-FE4A-9698-050D4CFEBD8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4191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6028A63-6285-7C46-81B0-F40D104ADD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212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753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err="1"/>
              <a:t>زانوها</a:t>
            </a:r>
            <a:r>
              <a:rPr lang="fa-IR" dirty="0"/>
              <a:t> در </a:t>
            </a:r>
            <a:r>
              <a:rPr lang="fa-IR" dirty="0" err="1"/>
              <a:t>نزدت</a:t>
            </a:r>
            <a:r>
              <a:rPr lang="fa-IR" dirty="0"/>
              <a:t> خم شوند</a:t>
            </a:r>
            <a:br>
              <a:rPr lang="fa-IR" dirty="0"/>
            </a:br>
            <a:r>
              <a:rPr lang="fa-IR" dirty="0"/>
              <a:t>چو بینند جلال و </a:t>
            </a:r>
            <a:r>
              <a:rPr lang="fa-IR" dirty="0" err="1"/>
              <a:t>شکوهت</a:t>
            </a:r>
            <a:br>
              <a:rPr lang="en-GB" dirty="0"/>
            </a:br>
            <a:r>
              <a:rPr lang="fa-IR" dirty="0"/>
              <a:t>دستها به سویت گشوده</a:t>
            </a:r>
            <a:br>
              <a:rPr lang="fa-IR" dirty="0"/>
            </a:br>
            <a:r>
              <a:rPr lang="fa-IR" dirty="0"/>
              <a:t>تا ابد تو را ستایند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CE46E8-892A-0B45-A29F-44DBC575A34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60049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A3F2E56-1297-514F-B698-E7E84FA726B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567978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72287A-D761-B040-992B-C0620A0FABD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75907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E12121E-C8BD-F040-8BD9-C6D5F7D1703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36262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7DE8A3-EB5F-374A-A30D-ADBD00E0476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344191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15A07E1-67FE-8449-8147-AD3379F05FB7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212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673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تا </a:t>
            </a:r>
            <a:r>
              <a:rPr lang="fa-IR" dirty="0" err="1"/>
              <a:t>ابدالاباد</a:t>
            </a:r>
            <a:br>
              <a:rPr lang="fa-IR" dirty="0"/>
            </a:br>
            <a:r>
              <a:rPr lang="fa-IR" dirty="0"/>
              <a:t>تا </a:t>
            </a:r>
            <a:r>
              <a:rPr lang="fa-IR" dirty="0" err="1"/>
              <a:t>ابدالاباد</a:t>
            </a:r>
            <a:br>
              <a:rPr lang="fa-IR" dirty="0"/>
            </a:br>
            <a:r>
              <a:rPr lang="fa-IR" dirty="0"/>
              <a:t>تو را </a:t>
            </a:r>
            <a:r>
              <a:rPr lang="fa-IR" dirty="0" err="1"/>
              <a:t>می‌پرستم</a:t>
            </a:r>
            <a:br>
              <a:rPr lang="fa-IR" dirty="0"/>
            </a:br>
            <a:r>
              <a:rPr lang="fa-IR" dirty="0"/>
              <a:t>تو را </a:t>
            </a:r>
            <a:r>
              <a:rPr lang="fa-IR" dirty="0" err="1"/>
              <a:t>می‌پرستم</a:t>
            </a:r>
            <a:endParaRPr lang="fa-IR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0DF3D4-6A7E-B744-944B-1251C397113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60049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B64C68E-C817-6849-B22D-04BB0F16BD9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567978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60EAE5F-7EBD-4940-8449-6402E2AE4EA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75907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DD22D97-C18B-9444-A1CC-958E70EEC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62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054A4B4-56A1-2B40-99F2-08FABDD49FA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4191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2051F92-DD74-8142-B5E6-BD20FF90D4B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212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8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سرودنام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roodnameh" id="{353AF105-E9E2-4448-A148-EB181C77939D}" vid="{5490AFD9-3ECC-E14D-81FB-AA51E3C6D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سرودنامه</Template>
  <TotalTime>497</TotalTime>
  <Words>108</Words>
  <Application>Microsoft Macintosh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IRANSans Black</vt:lpstr>
      <vt:lpstr>Calibri</vt:lpstr>
      <vt:lpstr>Arial</vt:lpstr>
      <vt:lpstr>سرودنامه</vt:lpstr>
      <vt:lpstr>پدر آسمانی</vt:lpstr>
      <vt:lpstr>پدر آسمانی جلال باد بر نام تو از حال تا ابدالاباد از حال تا ابدالاباد</vt:lpstr>
      <vt:lpstr>زانوها در نزدت خم شوند چو بینند جلال و شکوهت دستها به سویت گشوده تا ابد تو را ستایند</vt:lpstr>
      <vt:lpstr>تا ابدالاباد تا ابدالاباد تو را می‌پرستم تو را می‌پرستم</vt:lpstr>
      <vt:lpstr>پدر آسمانی جلال باد بر نام تو از حال تا ابدالاباد از حال تا ابدالاباد</vt:lpstr>
      <vt:lpstr>زانوها در نزدت خم شوند چو بینند جلال و شکوهت دستها به سویت گشوده تا ابد تو را ستایند</vt:lpstr>
      <vt:lpstr>تا ابدالاباد تا ابدالاباد تو را می‌پرستم تو را می‌پرستم</vt:lpstr>
    </vt:vector>
  </TitlesOfParts>
  <Manager/>
  <Company>www.salammasihi.com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ای عیسی نزدم بیا</dc:title>
  <dc:subject/>
  <dc:creator>سلام مسیحی</dc:creator>
  <cp:keywords/>
  <dc:description/>
  <cp:lastModifiedBy>Hussein Amiri</cp:lastModifiedBy>
  <cp:revision>37</cp:revision>
  <dcterms:created xsi:type="dcterms:W3CDTF">2019-11-23T21:59:34Z</dcterms:created>
  <dcterms:modified xsi:type="dcterms:W3CDTF">2021-06-30T17:16:29Z</dcterms:modified>
  <cp:category/>
</cp:coreProperties>
</file>