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6"/>
    <p:restoredTop sz="94638"/>
  </p:normalViewPr>
  <p:slideViewPr>
    <p:cSldViewPr snapToGrid="0" snapToObjects="1">
      <p:cViewPr varScale="1">
        <p:scale>
          <a:sx n="120" d="100"/>
          <a:sy n="120" d="100"/>
        </p:scale>
        <p:origin x="216" y="10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لبیک ای خداوند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لبیک ای خداوند مرا هم بفرست</a:t>
            </a:r>
            <a:br>
              <a:rPr lang="fa-IR" dirty="0"/>
            </a:br>
            <a:r>
              <a:rPr lang="fa-IR" dirty="0"/>
              <a:t>تا </a:t>
            </a:r>
            <a:r>
              <a:rPr lang="fa-IR" dirty="0" err="1"/>
              <a:t>آوارگان</a:t>
            </a:r>
            <a:r>
              <a:rPr lang="fa-IR" dirty="0"/>
              <a:t> را هدایت کنم</a:t>
            </a:r>
            <a:br>
              <a:rPr lang="fa-IR" dirty="0"/>
            </a:br>
            <a:r>
              <a:rPr lang="fa-IR" dirty="0"/>
              <a:t>آب حیات به تشنگان رسانم</a:t>
            </a:r>
            <a:br>
              <a:rPr lang="fa-IR" dirty="0"/>
            </a:br>
            <a:r>
              <a:rPr lang="fa-IR" dirty="0"/>
              <a:t>در </a:t>
            </a:r>
            <a:r>
              <a:rPr lang="fa-IR" dirty="0" err="1"/>
              <a:t>تاریکی‌ها</a:t>
            </a:r>
            <a:r>
              <a:rPr lang="fa-IR" dirty="0"/>
              <a:t> نیز درخشان باشم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6258560"/>
          </a:xfrm>
        </p:spPr>
        <p:txBody>
          <a:bodyPr>
            <a:normAutofit fontScale="90000"/>
          </a:bodyPr>
          <a:lstStyle/>
          <a:p>
            <a:r>
              <a:rPr lang="fa-IR" dirty="0"/>
              <a:t>صدایت را </a:t>
            </a:r>
            <a:r>
              <a:rPr lang="fa-IR" dirty="0" err="1"/>
              <a:t>می‌شنوم</a:t>
            </a:r>
            <a:br>
              <a:rPr lang="fa-IR" dirty="0"/>
            </a:br>
            <a:r>
              <a:rPr lang="fa-IR" dirty="0"/>
              <a:t>مرا خوانی که بروم</a:t>
            </a:r>
            <a:br>
              <a:rPr lang="fa-IR" dirty="0"/>
            </a:br>
            <a:r>
              <a:rPr lang="fa-IR" dirty="0"/>
              <a:t>فرمان برم مرا هم بفرست</a:t>
            </a:r>
            <a:br>
              <a:rPr lang="fa-IR" dirty="0"/>
            </a:br>
            <a:r>
              <a:rPr lang="fa-IR" dirty="0"/>
              <a:t>ای خداوند مرا، مرا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منجی</a:t>
            </a:r>
            <a:r>
              <a:rPr lang="fa-IR" dirty="0"/>
              <a:t> عزیز من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لبیک ای خداوند مرا هم بفرست</a:t>
            </a:r>
            <a:br>
              <a:rPr lang="fa-IR" dirty="0"/>
            </a:br>
            <a:r>
              <a:rPr lang="fa-IR" dirty="0"/>
              <a:t>بهر </a:t>
            </a:r>
            <a:r>
              <a:rPr lang="fa-IR" dirty="0" err="1"/>
              <a:t>حصاد</a:t>
            </a:r>
            <a:r>
              <a:rPr lang="fa-IR" dirty="0"/>
              <a:t> پیش از غروب آفتاب</a:t>
            </a:r>
            <a:br>
              <a:rPr lang="fa-IR" dirty="0"/>
            </a:br>
            <a:r>
              <a:rPr lang="fa-IR" dirty="0"/>
              <a:t>یک روز رود خورشید زندگیم</a:t>
            </a:r>
            <a:br>
              <a:rPr lang="fa-IR" dirty="0"/>
            </a:br>
            <a:r>
              <a:rPr lang="fa-IR" dirty="0"/>
              <a:t>سویت پرواز کنم، رویت ببینم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621CC8-2369-7043-912A-19715E93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6258560"/>
          </a:xfrm>
        </p:spPr>
        <p:txBody>
          <a:bodyPr>
            <a:normAutofit fontScale="90000"/>
          </a:bodyPr>
          <a:lstStyle/>
          <a:p>
            <a:r>
              <a:rPr lang="fa-IR" dirty="0"/>
              <a:t>صدایت را </a:t>
            </a:r>
            <a:r>
              <a:rPr lang="fa-IR" dirty="0" err="1"/>
              <a:t>می‌شنوم</a:t>
            </a:r>
            <a:br>
              <a:rPr lang="fa-IR" dirty="0"/>
            </a:br>
            <a:r>
              <a:rPr lang="fa-IR" dirty="0"/>
              <a:t>مرا خوانی که بروم</a:t>
            </a:r>
            <a:br>
              <a:rPr lang="fa-IR" dirty="0"/>
            </a:br>
            <a:r>
              <a:rPr lang="fa-IR" dirty="0"/>
              <a:t>فرمان برم مرا هم بفرست</a:t>
            </a:r>
            <a:br>
              <a:rPr lang="fa-IR" dirty="0"/>
            </a:br>
            <a:r>
              <a:rPr lang="fa-IR" dirty="0"/>
              <a:t>ای خداوند مرا، مرا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منجی</a:t>
            </a:r>
            <a:r>
              <a:rPr lang="fa-IR" dirty="0"/>
              <a:t> عزیز من</a:t>
            </a:r>
          </a:p>
        </p:txBody>
      </p:sp>
    </p:spTree>
    <p:extLst>
      <p:ext uri="{BB962C8B-B14F-4D97-AF65-F5344CB8AC3E}">
        <p14:creationId xmlns:p14="http://schemas.microsoft.com/office/powerpoint/2010/main" val="36460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لبیک ای خداوند مرا هم بفرست</a:t>
            </a:r>
            <a:br>
              <a:rPr lang="fa-IR" dirty="0"/>
            </a:br>
            <a:r>
              <a:rPr lang="fa-IR" dirty="0"/>
              <a:t>تا نیروی ظلمت در هم بشکنم</a:t>
            </a:r>
            <a:br>
              <a:rPr lang="fa-IR" dirty="0"/>
            </a:br>
            <a:r>
              <a:rPr lang="fa-IR" dirty="0"/>
              <a:t>مرا با </a:t>
            </a:r>
            <a:r>
              <a:rPr lang="fa-IR" dirty="0" err="1"/>
              <a:t>زره‌ات</a:t>
            </a:r>
            <a:r>
              <a:rPr lang="fa-IR" dirty="0"/>
              <a:t> یکسر </a:t>
            </a:r>
            <a:r>
              <a:rPr lang="fa-IR" dirty="0" err="1"/>
              <a:t>بپوشان</a:t>
            </a:r>
            <a:br>
              <a:rPr lang="fa-IR" dirty="0"/>
            </a:br>
            <a:r>
              <a:rPr lang="fa-IR" dirty="0"/>
              <a:t>چشمه </a:t>
            </a:r>
            <a:r>
              <a:rPr lang="fa-IR" dirty="0" err="1"/>
              <a:t>کلامت</a:t>
            </a:r>
            <a:r>
              <a:rPr lang="fa-IR" dirty="0"/>
              <a:t> از دلم جوشان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248EDFE-9D16-5B49-90D9-5180A162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6258560"/>
          </a:xfrm>
        </p:spPr>
        <p:txBody>
          <a:bodyPr>
            <a:normAutofit fontScale="90000"/>
          </a:bodyPr>
          <a:lstStyle/>
          <a:p>
            <a:r>
              <a:rPr lang="fa-IR" dirty="0"/>
              <a:t>صدایت را </a:t>
            </a:r>
            <a:r>
              <a:rPr lang="fa-IR" dirty="0" err="1"/>
              <a:t>می‌شنوم</a:t>
            </a:r>
            <a:br>
              <a:rPr lang="fa-IR" dirty="0"/>
            </a:br>
            <a:r>
              <a:rPr lang="fa-IR" dirty="0"/>
              <a:t>مرا خوانی که بروم</a:t>
            </a:r>
            <a:br>
              <a:rPr lang="fa-IR" dirty="0"/>
            </a:br>
            <a:r>
              <a:rPr lang="fa-IR" dirty="0"/>
              <a:t>فرمان برم مرا هم بفرست</a:t>
            </a:r>
            <a:br>
              <a:rPr lang="fa-IR" dirty="0"/>
            </a:br>
            <a:r>
              <a:rPr lang="fa-IR" dirty="0"/>
              <a:t>ای خداوند مرا، مرا</a:t>
            </a:r>
            <a:br>
              <a:rPr lang="fa-IR" dirty="0"/>
            </a:br>
            <a:r>
              <a:rPr lang="fa-IR" dirty="0"/>
              <a:t>ای </a:t>
            </a:r>
            <a:r>
              <a:rPr lang="fa-IR" dirty="0" err="1"/>
              <a:t>منجی</a:t>
            </a:r>
            <a:r>
              <a:rPr lang="fa-IR" dirty="0"/>
              <a:t> عزیز من</a:t>
            </a:r>
          </a:p>
        </p:txBody>
      </p:sp>
    </p:spTree>
    <p:extLst>
      <p:ext uri="{BB962C8B-B14F-4D97-AF65-F5344CB8AC3E}">
        <p14:creationId xmlns:p14="http://schemas.microsoft.com/office/powerpoint/2010/main" val="18951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893</TotalTime>
  <Words>153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لبیک ای خداوند</vt:lpstr>
      <vt:lpstr>لبیک ای خداوند مرا هم بفرست تا آوارگان را هدایت کنم آب حیات به تشنگان رسانم در تاریکی‌ها نیز درخشان باشم</vt:lpstr>
      <vt:lpstr>صدایت را می‌شنوم مرا خوانی که بروم فرمان برم مرا هم بفرست ای خداوند مرا، مرا ای منجی عزیز من</vt:lpstr>
      <vt:lpstr>لبیک ای خداوند مرا هم بفرست بهر حصاد پیش از غروب آفتاب یک روز رود خورشید زندگیم سویت پرواز کنم، رویت ببینم</vt:lpstr>
      <vt:lpstr>صدایت را می‌شنوم مرا خوانی که بروم فرمان برم مرا هم بفرست ای خداوند مرا، مرا ای منجی عزیز من</vt:lpstr>
      <vt:lpstr>لبیک ای خداوند مرا هم بفرست تا نیروی ظلمت در هم بشکنم مرا با زره‌ات یکسر بپوشان چشمه کلامت از دلم جوشان</vt:lpstr>
      <vt:lpstr>صدایت را می‌شنوم مرا خوانی که بروم فرمان برم مرا هم بفرست ای خداوند مرا، مرا ای منجی عزیز من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49</cp:revision>
  <dcterms:created xsi:type="dcterms:W3CDTF">2019-11-23T21:59:34Z</dcterms:created>
  <dcterms:modified xsi:type="dcterms:W3CDTF">2020-11-25T18:26:58Z</dcterms:modified>
  <cp:category/>
</cp:coreProperties>
</file>