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RANSans Black" panose="020B0506030804020204" pitchFamily="34" charset="-78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/>
    <p:restoredTop sz="94638"/>
  </p:normalViewPr>
  <p:slideViewPr>
    <p:cSldViewPr snapToGrid="0" snapToObjects="1">
      <p:cViewPr>
        <p:scale>
          <a:sx n="147" d="100"/>
          <a:sy n="147" d="100"/>
        </p:scale>
        <p:origin x="240" y="1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03/05/2021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ایمان داریم ما به خدا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ایمان داریم ما به خدا</a:t>
            </a:r>
            <a:br>
              <a:rPr lang="fa-IR" dirty="0"/>
            </a:br>
            <a:r>
              <a:rPr lang="fa-IR" dirty="0"/>
              <a:t>خالق ارض و سما</a:t>
            </a:r>
            <a:br>
              <a:rPr lang="fa-IR" dirty="0"/>
            </a:br>
            <a:r>
              <a:rPr lang="fa-IR" dirty="0"/>
              <a:t>و به فرزند او عیسی</a:t>
            </a:r>
            <a:br>
              <a:rPr lang="fa-IR" dirty="0"/>
            </a:br>
            <a:r>
              <a:rPr lang="fa-IR" dirty="0"/>
              <a:t>گشت ز باکره پیدا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415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8282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355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3158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3489" y="6261351"/>
            <a:ext cx="279832" cy="2798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ED9C1FB-BA82-F742-BAAE-FAECFC80BA8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4482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6C2758-58A5-FA46-B61E-EC83788D84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481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ایمان داریم </a:t>
            </a:r>
            <a:r>
              <a:rPr lang="fa-IR" dirty="0" err="1"/>
              <a:t>مُرد</a:t>
            </a:r>
            <a:r>
              <a:rPr lang="fa-IR" dirty="0"/>
              <a:t> بهر ما</a:t>
            </a:r>
            <a:br>
              <a:rPr lang="fa-IR" dirty="0"/>
            </a:br>
            <a:r>
              <a:rPr lang="fa-IR" dirty="0"/>
              <a:t>مصلوب گشت به جای ما</a:t>
            </a:r>
            <a:br>
              <a:rPr lang="fa-IR" dirty="0"/>
            </a:br>
            <a:r>
              <a:rPr lang="fa-IR" dirty="0"/>
              <a:t>با پیروزی برخاست عیسی</a:t>
            </a:r>
            <a:br>
              <a:rPr lang="fa-IR" dirty="0"/>
            </a:br>
            <a:r>
              <a:rPr lang="fa-IR" dirty="0"/>
              <a:t>صعود کرد نزد خدا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415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8282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7355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3158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3489" y="6261351"/>
            <a:ext cx="279832" cy="2798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ED9C1FB-BA82-F742-BAAE-FAECFC80BA8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4482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6C2758-58A5-FA46-B61E-EC83788D84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481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9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عیسی، خداوند، خداوند</a:t>
            </a:r>
            <a:br>
              <a:rPr lang="fa-IR" dirty="0"/>
            </a:br>
            <a:r>
              <a:rPr lang="fa-IR" dirty="0"/>
              <a:t>عیسی، خداوند، خداوند</a:t>
            </a:r>
            <a:br>
              <a:rPr lang="fa-IR" dirty="0"/>
            </a:br>
            <a:r>
              <a:rPr lang="fa-IR" dirty="0"/>
              <a:t>عیسی، خداوند، خداوند</a:t>
            </a:r>
            <a:br>
              <a:rPr lang="fa-IR" dirty="0"/>
            </a:br>
            <a:r>
              <a:rPr lang="fa-IR" dirty="0"/>
              <a:t>عیسی، خداوند، خداوند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415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8282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7355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73158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3489" y="6261351"/>
            <a:ext cx="279832" cy="2798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ED9C1FB-BA82-F742-BAAE-FAECFC80BA8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4482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6C2758-58A5-FA46-B61E-EC83788D84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481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4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رفیع است نامت</a:t>
            </a:r>
            <a:br>
              <a:rPr lang="fa-IR" dirty="0"/>
            </a:br>
            <a:r>
              <a:rPr lang="fa-IR" dirty="0"/>
              <a:t>رفیع است نامت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415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8282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7355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3158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163489" y="6261351"/>
            <a:ext cx="279832" cy="2798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ED9C1FB-BA82-F742-BAAE-FAECFC80BA8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4482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6C2758-58A5-FA46-B61E-EC83788D84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481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8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ایمان داریم ما به روحش</a:t>
            </a:r>
            <a:br>
              <a:rPr lang="fa-IR" dirty="0"/>
            </a:br>
            <a:r>
              <a:rPr lang="fa-IR" dirty="0" err="1"/>
              <a:t>هدیه‌اش</a:t>
            </a:r>
            <a:r>
              <a:rPr lang="fa-IR" dirty="0"/>
              <a:t> به کلیسا</a:t>
            </a:r>
            <a:br>
              <a:rPr lang="fa-IR" dirty="0"/>
            </a:br>
            <a:r>
              <a:rPr lang="fa-IR" dirty="0"/>
              <a:t>بهر تایید کلامش</a:t>
            </a:r>
            <a:br>
              <a:rPr lang="fa-IR" dirty="0"/>
            </a:br>
            <a:r>
              <a:rPr lang="fa-IR" dirty="0"/>
              <a:t>بخشد قوت و عطا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415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8282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7355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3158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3489" y="6261351"/>
            <a:ext cx="279832" cy="2798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ED9C1FB-BA82-F742-BAAE-FAECFC80BA8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4482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6C2758-58A5-FA46-B61E-EC83788D84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481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باز آید او در </a:t>
            </a:r>
            <a:r>
              <a:rPr lang="fa-IR" dirty="0" err="1"/>
              <a:t>جلالش</a:t>
            </a:r>
            <a:br>
              <a:rPr lang="fa-IR" dirty="0"/>
            </a:br>
            <a:r>
              <a:rPr lang="fa-IR" dirty="0"/>
              <a:t>هر کس را دهد جزا</a:t>
            </a:r>
            <a:br>
              <a:rPr lang="fa-IR" dirty="0"/>
            </a:br>
            <a:r>
              <a:rPr lang="fa-IR" dirty="0"/>
              <a:t>هر زانو خم در حضورش</a:t>
            </a:r>
            <a:br>
              <a:rPr lang="fa-IR" dirty="0"/>
            </a:br>
            <a:r>
              <a:rPr lang="fa-IR" dirty="0"/>
              <a:t>هر زبان کند ندا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4415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8282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7355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3158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3489" y="6261351"/>
            <a:ext cx="279832" cy="2798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ED9C1FB-BA82-F742-BAAE-FAECFC80BA8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4482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6C2758-58A5-FA46-B61E-EC83788D84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481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4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عیسی، خداوند، خداوند</a:t>
            </a:r>
            <a:br>
              <a:rPr lang="fa-IR" dirty="0"/>
            </a:br>
            <a:r>
              <a:rPr lang="fa-IR" dirty="0"/>
              <a:t>عیسی، خداوند، خداوند</a:t>
            </a:r>
            <a:br>
              <a:rPr lang="fa-IR" dirty="0"/>
            </a:br>
            <a:r>
              <a:rPr lang="fa-IR" dirty="0"/>
              <a:t>عیسی، خداوند، خداوند</a:t>
            </a:r>
            <a:br>
              <a:rPr lang="fa-IR" dirty="0"/>
            </a:br>
            <a:r>
              <a:rPr lang="fa-IR" dirty="0"/>
              <a:t>عیسی، خداوند، خداوند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415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8282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7355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3158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3489" y="6261351"/>
            <a:ext cx="279832" cy="2798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ED9C1FB-BA82-F742-BAAE-FAECFC80BA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34482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6C2758-58A5-FA46-B61E-EC83788D84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481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رفیع است نامت</a:t>
            </a:r>
            <a:br>
              <a:rPr lang="fa-IR" dirty="0"/>
            </a:br>
            <a:r>
              <a:rPr lang="fa-IR" dirty="0"/>
              <a:t>رفیع است نامت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415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8282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7355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0902F3-633D-7548-8B08-FE0D17257EA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3158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FD13CE-430E-184A-A45B-C4AF115529A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3489" y="6261351"/>
            <a:ext cx="279832" cy="2798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ED9C1FB-BA82-F742-BAAE-FAECFC80BA8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4482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6C2758-58A5-FA46-B61E-EC83788D844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2481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952</TotalTime>
  <Words>147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IRANSans Black</vt:lpstr>
      <vt:lpstr>Calibri</vt:lpstr>
      <vt:lpstr>Arial</vt:lpstr>
      <vt:lpstr>سرودنامه</vt:lpstr>
      <vt:lpstr>ایمان داریم ما به خدا</vt:lpstr>
      <vt:lpstr>ایمان داریم ما به خدا خالق ارض و سما و به فرزند او عیسی گشت ز باکره پیدا</vt:lpstr>
      <vt:lpstr>ایمان داریم مُرد بهر ما مصلوب گشت به جای ما با پیروزی برخاست عیسی صعود کرد نزد خدا</vt:lpstr>
      <vt:lpstr>عیسی، خداوند، خداوند عیسی، خداوند، خداوند عیسی، خداوند، خداوند عیسی، خداوند، خداوند</vt:lpstr>
      <vt:lpstr>رفیع است نامت رفیع است نامت</vt:lpstr>
      <vt:lpstr>ایمان داریم ما به روحش هدیه‌اش به کلیسا بهر تایید کلامش بخشد قوت و عطا</vt:lpstr>
      <vt:lpstr>باز آید او در جلالش هر کس را دهد جزا هر زانو خم در حضورش هر زبان کند ندا</vt:lpstr>
      <vt:lpstr>عیسی، خداوند، خداوند عیسی، خداوند، خداوند عیسی، خداوند، خداوند عیسی، خداوند، خداوند</vt:lpstr>
      <vt:lpstr>رفیع است نامت رفیع است نامت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62</cp:revision>
  <dcterms:created xsi:type="dcterms:W3CDTF">2019-11-23T21:59:34Z</dcterms:created>
  <dcterms:modified xsi:type="dcterms:W3CDTF">2021-05-03T23:31:02Z</dcterms:modified>
  <cp:category/>
</cp:coreProperties>
</file>