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12"/>
    <p:restoredTop sz="94638"/>
  </p:normalViewPr>
  <p:slideViewPr>
    <p:cSldViewPr snapToGrid="0" snapToObjects="1">
      <p:cViewPr>
        <p:scale>
          <a:sx n="97" d="100"/>
          <a:sy n="97" d="100"/>
        </p:scale>
        <p:origin x="1128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1442/4/10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1442/4/10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25/11/2020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نگاهم به تو است عیسی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نگاهم به تو است عیسی</a:t>
            </a:r>
            <a:br>
              <a:rPr lang="fa-IR" dirty="0"/>
            </a:br>
            <a:r>
              <a:rPr lang="fa-IR" dirty="0"/>
              <a:t>نگاهم به تو است عیسی</a:t>
            </a:r>
            <a:br>
              <a:rPr lang="fa-IR" dirty="0"/>
            </a:br>
            <a:r>
              <a:rPr lang="fa-IR" dirty="0"/>
              <a:t>نگاهم به تو است عیسی</a:t>
            </a:r>
            <a:br>
              <a:rPr lang="fa-IR" dirty="0"/>
            </a:br>
            <a:r>
              <a:rPr lang="fa-IR" dirty="0"/>
              <a:t>پشت به جهان کرده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 fontScale="90000"/>
          </a:bodyPr>
          <a:lstStyle/>
          <a:p>
            <a:r>
              <a:rPr lang="fa-IR" dirty="0"/>
              <a:t>در پی قدمهای تو، پیروی تو را کنم</a:t>
            </a:r>
            <a:br>
              <a:rPr lang="fa-IR" dirty="0"/>
            </a:br>
            <a:r>
              <a:rPr lang="fa-IR" dirty="0" err="1"/>
              <a:t>مصرانه</a:t>
            </a:r>
            <a:r>
              <a:rPr lang="fa-IR" dirty="0"/>
              <a:t> در پی تو، پشت به جهان کرده</a:t>
            </a:r>
            <a:br>
              <a:rPr lang="fa-IR" dirty="0"/>
            </a:br>
            <a:r>
              <a:rPr lang="fa-IR" dirty="0"/>
              <a:t>در پی قدمهای تو، پیروی تو را کنم</a:t>
            </a:r>
            <a:br>
              <a:rPr lang="fa-IR" dirty="0"/>
            </a:br>
            <a:r>
              <a:rPr lang="fa-IR" dirty="0" err="1"/>
              <a:t>مصرانه</a:t>
            </a:r>
            <a:r>
              <a:rPr lang="fa-IR" dirty="0"/>
              <a:t> در پی تو، پشت به جهان کرده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6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فقط تو را دوست </a:t>
            </a:r>
            <a:r>
              <a:rPr lang="fa-IR" dirty="0" err="1"/>
              <a:t>می‌دارم</a:t>
            </a:r>
            <a:br>
              <a:rPr lang="fa-IR" dirty="0"/>
            </a:br>
            <a:r>
              <a:rPr lang="fa-IR" dirty="0"/>
              <a:t>فقط تو را دوست </a:t>
            </a:r>
            <a:r>
              <a:rPr lang="fa-IR" dirty="0" err="1"/>
              <a:t>می‌دارم</a:t>
            </a:r>
            <a:br>
              <a:rPr lang="fa-IR" dirty="0"/>
            </a:br>
            <a:r>
              <a:rPr lang="fa-IR" dirty="0"/>
              <a:t>فقط تو را دوست </a:t>
            </a:r>
            <a:r>
              <a:rPr lang="fa-IR" dirty="0" err="1"/>
              <a:t>می‌دارم</a:t>
            </a:r>
            <a:br>
              <a:rPr lang="en-GB" dirty="0"/>
            </a:br>
            <a:r>
              <a:rPr lang="fa-IR" dirty="0"/>
              <a:t>پشت به جهان کرده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8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Autofit/>
          </a:bodyPr>
          <a:lstStyle/>
          <a:p>
            <a:r>
              <a:rPr lang="fa-IR" sz="4800" dirty="0"/>
              <a:t>حضورت را دوست </a:t>
            </a:r>
            <a:r>
              <a:rPr lang="fa-IR" sz="4800" dirty="0" err="1"/>
              <a:t>می‌دارم</a:t>
            </a:r>
            <a:r>
              <a:rPr lang="fa-IR" sz="4800" dirty="0"/>
              <a:t> و وجود تو را نزدم</a:t>
            </a:r>
            <a:br>
              <a:rPr lang="fa-IR" sz="4800" dirty="0"/>
            </a:br>
            <a:r>
              <a:rPr lang="fa-IR" sz="4800" dirty="0"/>
              <a:t>همواره دوستت </a:t>
            </a:r>
            <a:r>
              <a:rPr lang="fa-IR" sz="4800" dirty="0" err="1"/>
              <a:t>می‌دارم</a:t>
            </a:r>
            <a:r>
              <a:rPr lang="fa-IR" sz="4800" dirty="0"/>
              <a:t>، پشت به جهان کرده</a:t>
            </a:r>
            <a:br>
              <a:rPr lang="fa-IR" sz="4800" dirty="0"/>
            </a:br>
            <a:r>
              <a:rPr lang="fa-IR" sz="4800" dirty="0"/>
              <a:t>حضورت را دوست </a:t>
            </a:r>
            <a:r>
              <a:rPr lang="fa-IR" sz="4800" dirty="0" err="1"/>
              <a:t>می‌دارم</a:t>
            </a:r>
            <a:r>
              <a:rPr lang="fa-IR" sz="4800" dirty="0"/>
              <a:t> و وجود تو را نزدم</a:t>
            </a:r>
            <a:br>
              <a:rPr lang="fa-IR" sz="4800" dirty="0"/>
            </a:br>
            <a:r>
              <a:rPr lang="fa-IR" sz="4800" dirty="0"/>
              <a:t>همواره دوستت </a:t>
            </a:r>
            <a:r>
              <a:rPr lang="fa-IR" sz="4800" dirty="0" err="1"/>
              <a:t>می‌دارم</a:t>
            </a:r>
            <a:r>
              <a:rPr lang="fa-IR" sz="4800" dirty="0"/>
              <a:t>، پشت به جهان کرده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فقط تو را خدمت کنم</a:t>
            </a:r>
            <a:br>
              <a:rPr lang="fa-IR" dirty="0"/>
            </a:br>
            <a:r>
              <a:rPr lang="fa-IR" dirty="0"/>
              <a:t>فقط تو را خدمت کنم</a:t>
            </a:r>
            <a:br>
              <a:rPr lang="fa-IR" dirty="0"/>
            </a:br>
            <a:r>
              <a:rPr lang="fa-IR" dirty="0"/>
              <a:t>فقط تو را خدمت کنم</a:t>
            </a:r>
            <a:br>
              <a:rPr lang="fa-IR" dirty="0"/>
            </a:br>
            <a:r>
              <a:rPr lang="fa-IR" dirty="0"/>
              <a:t>پشت به جهان کرده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Autofit/>
          </a:bodyPr>
          <a:lstStyle/>
          <a:p>
            <a:r>
              <a:rPr lang="fa-IR" sz="5100" dirty="0" err="1"/>
              <a:t>اراده‌ات</a:t>
            </a:r>
            <a:r>
              <a:rPr lang="fa-IR" sz="5100" dirty="0"/>
              <a:t> را </a:t>
            </a:r>
            <a:r>
              <a:rPr lang="fa-IR" sz="5100" dirty="0" err="1"/>
              <a:t>می‌جویم</a:t>
            </a:r>
            <a:r>
              <a:rPr lang="fa-IR" sz="5100" dirty="0"/>
              <a:t>، </a:t>
            </a:r>
            <a:r>
              <a:rPr lang="fa-IR" sz="5100" dirty="0" err="1"/>
              <a:t>خواسته‌ات</a:t>
            </a:r>
            <a:r>
              <a:rPr lang="fa-IR" sz="5100" dirty="0"/>
              <a:t> را عمل کنم</a:t>
            </a:r>
            <a:br>
              <a:rPr lang="fa-IR" sz="5100" dirty="0"/>
            </a:br>
            <a:r>
              <a:rPr lang="fa-IR" sz="5100" dirty="0"/>
              <a:t>دنیا را رها </a:t>
            </a:r>
            <a:r>
              <a:rPr lang="fa-IR" sz="5100" dirty="0" err="1"/>
              <a:t>کرده‌ام</a:t>
            </a:r>
            <a:r>
              <a:rPr lang="fa-IR" sz="5100" dirty="0"/>
              <a:t>، تو را فقط جویم</a:t>
            </a:r>
            <a:br>
              <a:rPr lang="fa-IR" sz="5100" dirty="0"/>
            </a:br>
            <a:r>
              <a:rPr lang="fa-IR" sz="5100" dirty="0" err="1"/>
              <a:t>اراده‌ات</a:t>
            </a:r>
            <a:r>
              <a:rPr lang="fa-IR" sz="5100" dirty="0"/>
              <a:t> را </a:t>
            </a:r>
            <a:r>
              <a:rPr lang="fa-IR" sz="5100" dirty="0" err="1"/>
              <a:t>می‌جویم</a:t>
            </a:r>
            <a:r>
              <a:rPr lang="fa-IR" sz="5100" dirty="0"/>
              <a:t>، </a:t>
            </a:r>
            <a:r>
              <a:rPr lang="fa-IR" sz="5100" dirty="0" err="1"/>
              <a:t>خواسته‌ات</a:t>
            </a:r>
            <a:r>
              <a:rPr lang="fa-IR" sz="5100" dirty="0"/>
              <a:t> را عمل کنم</a:t>
            </a:r>
            <a:br>
              <a:rPr lang="fa-IR" sz="5100" dirty="0"/>
            </a:br>
            <a:r>
              <a:rPr lang="fa-IR" sz="5100" dirty="0"/>
              <a:t>دنیا را رها </a:t>
            </a:r>
            <a:r>
              <a:rPr lang="fa-IR" sz="5100" dirty="0" err="1"/>
              <a:t>کرده‌ام</a:t>
            </a:r>
            <a:r>
              <a:rPr lang="fa-IR" sz="5100" dirty="0"/>
              <a:t>، تو را فقط جویم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8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1093</TotalTime>
  <Words>184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IRANSans Black</vt:lpstr>
      <vt:lpstr>Arial</vt:lpstr>
      <vt:lpstr>سرودنامه</vt:lpstr>
      <vt:lpstr>نگاهم به تو است عیسی</vt:lpstr>
      <vt:lpstr>نگاهم به تو است عیسی نگاهم به تو است عیسی نگاهم به تو است عیسی پشت به جهان کرده</vt:lpstr>
      <vt:lpstr>در پی قدمهای تو، پیروی تو را کنم مصرانه در پی تو، پشت به جهان کرده در پی قدمهای تو، پیروی تو را کنم مصرانه در پی تو، پشت به جهان کرده</vt:lpstr>
      <vt:lpstr>فقط تو را دوست می‌دارم فقط تو را دوست می‌دارم فقط تو را دوست می‌دارم پشت به جهان کرده</vt:lpstr>
      <vt:lpstr>حضورت را دوست می‌دارم و وجود تو را نزدم همواره دوستت می‌دارم، پشت به جهان کرده حضورت را دوست می‌دارم و وجود تو را نزدم همواره دوستت می‌دارم، پشت به جهان کرده</vt:lpstr>
      <vt:lpstr>فقط تو را خدمت کنم فقط تو را خدمت کنم فقط تو را خدمت کنم پشت به جهان کرده</vt:lpstr>
      <vt:lpstr>اراده‌ات را می‌جویم، خواسته‌ات را عمل کنم دنیا را رها کرده‌ام، تو را فقط جویم اراده‌ات را می‌جویم، خواسته‌ات را عمل کنم دنیا را رها کرده‌ام، تو را فقط جویم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53</cp:revision>
  <dcterms:created xsi:type="dcterms:W3CDTF">2019-11-23T21:59:34Z</dcterms:created>
  <dcterms:modified xsi:type="dcterms:W3CDTF">2020-11-25T18:14:13Z</dcterms:modified>
  <cp:category/>
</cp:coreProperties>
</file>