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خواهم </a:t>
            </a:r>
            <a:r>
              <a:rPr lang="fa-IR" dirty="0" err="1"/>
              <a:t>شبیهت</a:t>
            </a:r>
            <a:r>
              <a:rPr lang="fa-IR" dirty="0"/>
              <a:t> گردم ای </a:t>
            </a:r>
            <a:r>
              <a:rPr lang="fa-IR" dirty="0" err="1"/>
              <a:t>منجی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شوم در حین دعا</a:t>
            </a:r>
            <a:br>
              <a:rPr lang="fa-IR" dirty="0"/>
            </a:br>
            <a:r>
              <a:rPr lang="fa-IR" dirty="0" err="1"/>
              <a:t>روحت</a:t>
            </a:r>
            <a:r>
              <a:rPr lang="fa-IR" dirty="0"/>
              <a:t> را </a:t>
            </a:r>
            <a:r>
              <a:rPr lang="fa-IR" dirty="0" err="1"/>
              <a:t>بـه</a:t>
            </a:r>
            <a:r>
              <a:rPr lang="fa-IR" dirty="0"/>
              <a:t> من عطا فرما</a:t>
            </a:r>
            <a:br>
              <a:rPr lang="fa-IR" dirty="0"/>
            </a:br>
            <a:r>
              <a:rPr lang="fa-IR" dirty="0"/>
              <a:t>بهر سکونت </a:t>
            </a:r>
            <a:r>
              <a:rPr lang="fa-IR" dirty="0" err="1"/>
              <a:t>هیکلم</a:t>
            </a:r>
            <a:r>
              <a:rPr lang="fa-IR" dirty="0"/>
              <a:t> بساز</a:t>
            </a:r>
            <a:br>
              <a:rPr lang="fa-IR" dirty="0"/>
            </a:br>
            <a:r>
              <a:rPr lang="fa-IR" dirty="0"/>
              <a:t>در سما شوم </a:t>
            </a:r>
            <a:r>
              <a:rPr lang="fa-IR" dirty="0" err="1"/>
              <a:t>بـا</a:t>
            </a:r>
            <a:r>
              <a:rPr lang="fa-IR" dirty="0"/>
              <a:t> تو </a:t>
            </a:r>
            <a:r>
              <a:rPr lang="fa-IR" dirty="0" err="1"/>
              <a:t>دمـساز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گردم، </a:t>
            </a:r>
            <a:r>
              <a:rPr lang="fa-IR" dirty="0" err="1"/>
              <a:t>شبیهت</a:t>
            </a:r>
            <a:r>
              <a:rPr lang="fa-IR" dirty="0"/>
              <a:t> گردم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عزیز پاکم بساز</a:t>
            </a:r>
            <a:br>
              <a:rPr lang="fa-IR" dirty="0"/>
            </a:br>
            <a:r>
              <a:rPr lang="fa-IR" dirty="0"/>
              <a:t>با مهرت بیا، پر ساز قلبم را</a:t>
            </a:r>
            <a:br>
              <a:rPr lang="fa-IR" dirty="0"/>
            </a:br>
            <a:r>
              <a:rPr lang="fa-IR" dirty="0"/>
              <a:t>نقش کن صورتت در قلب من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خواهم </a:t>
            </a:r>
            <a:r>
              <a:rPr lang="fa-IR" dirty="0" err="1"/>
              <a:t>شبیهت</a:t>
            </a:r>
            <a:r>
              <a:rPr lang="fa-IR" dirty="0"/>
              <a:t> گردم، ای </a:t>
            </a:r>
            <a:r>
              <a:rPr lang="fa-IR" dirty="0" err="1"/>
              <a:t>منجی</a:t>
            </a:r>
            <a:br>
              <a:rPr lang="fa-IR" dirty="0"/>
            </a:br>
            <a:r>
              <a:rPr lang="fa-IR" dirty="0"/>
              <a:t>آرزویم اینست، هم </a:t>
            </a:r>
            <a:r>
              <a:rPr lang="fa-IR" dirty="0" err="1"/>
              <a:t>دعایم</a:t>
            </a:r>
            <a:br>
              <a:rPr lang="fa-IR" dirty="0"/>
            </a:br>
            <a:r>
              <a:rPr lang="fa-IR" dirty="0"/>
              <a:t>فدایت سازم گنجهای عالم</a:t>
            </a:r>
            <a:br>
              <a:rPr lang="fa-IR" dirty="0"/>
            </a:br>
            <a:r>
              <a:rPr lang="fa-IR" dirty="0" err="1"/>
              <a:t>تـا</a:t>
            </a:r>
            <a:r>
              <a:rPr lang="fa-IR" dirty="0"/>
              <a:t> که شبیه عیسی </a:t>
            </a:r>
            <a:r>
              <a:rPr lang="fa-IR" dirty="0" err="1"/>
              <a:t>شـوم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گردم، </a:t>
            </a:r>
            <a:r>
              <a:rPr lang="fa-IR" dirty="0" err="1"/>
              <a:t>شبیهت</a:t>
            </a:r>
            <a:r>
              <a:rPr lang="fa-IR" dirty="0"/>
              <a:t> گردم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عزیز پاکم بساز</a:t>
            </a:r>
            <a:br>
              <a:rPr lang="fa-IR" dirty="0"/>
            </a:br>
            <a:r>
              <a:rPr lang="fa-IR" dirty="0"/>
              <a:t>با مهرت بیا، پر ساز قلبم را</a:t>
            </a:r>
            <a:br>
              <a:rPr lang="fa-IR" dirty="0"/>
            </a:br>
            <a:r>
              <a:rPr lang="fa-IR" dirty="0"/>
              <a:t>نقش کن صورتت در قلب من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شوم پر از محبت</a:t>
            </a:r>
            <a:br>
              <a:rPr lang="fa-IR" dirty="0"/>
            </a:br>
            <a:r>
              <a:rPr lang="fa-IR" dirty="0" err="1"/>
              <a:t>عفـو</a:t>
            </a:r>
            <a:r>
              <a:rPr lang="fa-IR" dirty="0"/>
              <a:t> و شفقت، مهر و الفت</a:t>
            </a:r>
            <a:br>
              <a:rPr lang="fa-IR" dirty="0"/>
            </a:br>
            <a:r>
              <a:rPr lang="fa-IR" dirty="0"/>
              <a:t>کنم دستگیری </a:t>
            </a:r>
            <a:r>
              <a:rPr lang="fa-IR" dirty="0" err="1"/>
              <a:t>بیچارگان</a:t>
            </a:r>
            <a:r>
              <a:rPr lang="fa-IR" dirty="0"/>
              <a:t> را</a:t>
            </a:r>
            <a:br>
              <a:rPr lang="fa-IR" dirty="0"/>
            </a:br>
            <a:r>
              <a:rPr lang="fa-IR" dirty="0" err="1"/>
              <a:t>جـویـم</a:t>
            </a:r>
            <a:r>
              <a:rPr lang="fa-IR" dirty="0"/>
              <a:t> آواره </a:t>
            </a:r>
            <a:r>
              <a:rPr lang="fa-IR" dirty="0" err="1"/>
              <a:t>گمش</a:t>
            </a:r>
            <a:r>
              <a:rPr lang="fa-IR" dirty="0"/>
              <a:t>ــده را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9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گردم، </a:t>
            </a:r>
            <a:r>
              <a:rPr lang="fa-IR" dirty="0" err="1"/>
              <a:t>شبیهت</a:t>
            </a:r>
            <a:r>
              <a:rPr lang="fa-IR" dirty="0"/>
              <a:t> گردم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عزیز پاکم بساز</a:t>
            </a:r>
            <a:br>
              <a:rPr lang="fa-IR" dirty="0"/>
            </a:br>
            <a:r>
              <a:rPr lang="fa-IR" dirty="0"/>
              <a:t>با مهرت بیا، پر ساز قلبم را</a:t>
            </a:r>
            <a:br>
              <a:rPr lang="fa-IR" dirty="0"/>
            </a:br>
            <a:r>
              <a:rPr lang="fa-IR" dirty="0"/>
              <a:t>نقش کن صورتت در قلب من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شوم، حلیم و </a:t>
            </a:r>
            <a:r>
              <a:rPr lang="fa-IR" dirty="0" err="1"/>
              <a:t>قدوس</a:t>
            </a:r>
            <a:br>
              <a:rPr lang="fa-IR" dirty="0"/>
            </a:br>
            <a:r>
              <a:rPr lang="fa-IR" dirty="0" err="1"/>
              <a:t>بـی</a:t>
            </a:r>
            <a:r>
              <a:rPr lang="fa-IR" dirty="0"/>
              <a:t> آزار و </a:t>
            </a:r>
            <a:r>
              <a:rPr lang="fa-IR" dirty="0" err="1"/>
              <a:t>شـجاع</a:t>
            </a:r>
            <a:r>
              <a:rPr lang="fa-IR" dirty="0"/>
              <a:t> و </a:t>
            </a:r>
            <a:r>
              <a:rPr lang="fa-IR" dirty="0" err="1"/>
              <a:t>صبـور</a:t>
            </a:r>
            <a:br>
              <a:rPr lang="fa-IR" dirty="0"/>
            </a:br>
            <a:r>
              <a:rPr lang="fa-IR" dirty="0"/>
              <a:t>کنم تحمل ظلم دشمنان</a:t>
            </a:r>
            <a:br>
              <a:rPr lang="fa-IR" dirty="0"/>
            </a:br>
            <a:r>
              <a:rPr lang="fa-IR" dirty="0"/>
              <a:t>بهــر </a:t>
            </a:r>
            <a:r>
              <a:rPr lang="fa-IR" dirty="0" err="1"/>
              <a:t>نج</a:t>
            </a:r>
            <a:r>
              <a:rPr lang="fa-IR" dirty="0"/>
              <a:t>ــ</a:t>
            </a:r>
            <a:r>
              <a:rPr lang="fa-IR" dirty="0" err="1"/>
              <a:t>ات</a:t>
            </a:r>
            <a:r>
              <a:rPr lang="fa-IR" dirty="0"/>
              <a:t> </a:t>
            </a:r>
            <a:r>
              <a:rPr lang="fa-IR" dirty="0" err="1"/>
              <a:t>گنهکاران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گردم، </a:t>
            </a:r>
            <a:r>
              <a:rPr lang="fa-IR" dirty="0" err="1"/>
              <a:t>شبیهت</a:t>
            </a:r>
            <a:r>
              <a:rPr lang="fa-IR" dirty="0"/>
              <a:t> گردم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عزیز پاکم بساز</a:t>
            </a:r>
            <a:br>
              <a:rPr lang="fa-IR" dirty="0"/>
            </a:br>
            <a:r>
              <a:rPr lang="fa-IR" dirty="0"/>
              <a:t>با مهرت بیا، پر ساز قلبم را</a:t>
            </a:r>
            <a:br>
              <a:rPr lang="fa-IR" dirty="0"/>
            </a:br>
            <a:r>
              <a:rPr lang="fa-IR" dirty="0"/>
              <a:t>نقش کن صورتت در قلب من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نزدت</a:t>
            </a:r>
            <a:r>
              <a:rPr lang="fa-IR" dirty="0"/>
              <a:t> می آیم </a:t>
            </a:r>
            <a:r>
              <a:rPr lang="fa-IR" dirty="0" err="1"/>
              <a:t>شبیهت</a:t>
            </a:r>
            <a:r>
              <a:rPr lang="fa-IR" dirty="0"/>
              <a:t> شوم</a:t>
            </a:r>
            <a:br>
              <a:rPr lang="fa-IR" dirty="0"/>
            </a:br>
            <a:r>
              <a:rPr lang="fa-IR" dirty="0"/>
              <a:t>مسیح </a:t>
            </a:r>
            <a:r>
              <a:rPr lang="fa-IR" dirty="0" err="1"/>
              <a:t>روحـت</a:t>
            </a:r>
            <a:r>
              <a:rPr lang="fa-IR" dirty="0"/>
              <a:t> را همی خواهم</a:t>
            </a:r>
            <a:br>
              <a:rPr lang="fa-IR" dirty="0"/>
            </a:br>
            <a:r>
              <a:rPr lang="fa-IR" dirty="0" err="1"/>
              <a:t>نزدت</a:t>
            </a:r>
            <a:r>
              <a:rPr lang="fa-IR" dirty="0"/>
              <a:t> آورم هر آنچه دارم</a:t>
            </a:r>
            <a:br>
              <a:rPr lang="fa-IR" dirty="0"/>
            </a:br>
            <a:r>
              <a:rPr lang="fa-IR" dirty="0"/>
              <a:t>عیسی همه را </a:t>
            </a:r>
            <a:r>
              <a:rPr lang="fa-IR" dirty="0" err="1"/>
              <a:t>بـه</a:t>
            </a:r>
            <a:r>
              <a:rPr lang="fa-IR" dirty="0"/>
              <a:t> </a:t>
            </a:r>
            <a:r>
              <a:rPr lang="fa-IR" dirty="0" err="1"/>
              <a:t>تـو</a:t>
            </a:r>
            <a:r>
              <a:rPr lang="fa-IR" dirty="0"/>
              <a:t> </a:t>
            </a:r>
            <a:r>
              <a:rPr lang="fa-IR" dirty="0" err="1"/>
              <a:t>دهـم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5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شبیهت</a:t>
            </a:r>
            <a:r>
              <a:rPr lang="fa-IR" dirty="0"/>
              <a:t> گردم، </a:t>
            </a:r>
            <a:r>
              <a:rPr lang="fa-IR" dirty="0" err="1"/>
              <a:t>شبیهت</a:t>
            </a:r>
            <a:r>
              <a:rPr lang="fa-IR" dirty="0"/>
              <a:t> گردم</a:t>
            </a:r>
            <a:br>
              <a:rPr lang="fa-IR" dirty="0"/>
            </a:br>
            <a:r>
              <a:rPr lang="fa-IR" dirty="0" err="1"/>
              <a:t>منجی</a:t>
            </a:r>
            <a:r>
              <a:rPr lang="fa-IR" dirty="0"/>
              <a:t> عزیز پاکم بساز</a:t>
            </a:r>
            <a:br>
              <a:rPr lang="fa-IR" dirty="0"/>
            </a:br>
            <a:r>
              <a:rPr lang="fa-IR" dirty="0"/>
              <a:t>با مهرت بیا، پر ساز قلبم را</a:t>
            </a:r>
            <a:br>
              <a:rPr lang="fa-IR" dirty="0"/>
            </a:br>
            <a:r>
              <a:rPr lang="fa-IR" dirty="0"/>
              <a:t>نقش کن صورتت در قلب من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1924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76452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398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54533-F4A5-A440-9EE7-4E4E29B14AB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678369-213B-B24C-B962-F9D468C6C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6196A0-1D3C-F94C-8284-7CC381739D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40242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474147-6161-8F46-9327-51BEDCAD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571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257</TotalTime>
  <Words>251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IRANSans Black</vt:lpstr>
      <vt:lpstr>Calibri</vt:lpstr>
      <vt:lpstr>سرودنامه</vt:lpstr>
      <vt:lpstr>خواهم شبیهت گردم ای منجی</vt:lpstr>
      <vt:lpstr>خواهم شبیهت گردم، ای منجی آرزویم اینست، هم دعایم فدایت سازم گنجهای عالم تـا که شبیه عیسی شـوم</vt:lpstr>
      <vt:lpstr>شبیهت گردم، شبیهت گردم منجی عزیز پاکم بساز با مهرت بیا، پر ساز قلبم را نقش کن صورتت در قلب من</vt:lpstr>
      <vt:lpstr>شبیهت شوم پر از محبت عفـو و شفقت، مهر و الفت کنم دستگیری بیچارگان را جـویـم آواره گمشــده را</vt:lpstr>
      <vt:lpstr>شبیهت گردم، شبیهت گردم منجی عزیز پاکم بساز با مهرت بیا، پر ساز قلبم را نقش کن صورتت در قلب من</vt:lpstr>
      <vt:lpstr>شبیهت شوم، حلیم و قدوس بـی آزار و شـجاع و صبـور کنم تحمل ظلم دشمنان بهــر نجــات گنهکاران</vt:lpstr>
      <vt:lpstr>شبیهت گردم، شبیهت گردم منجی عزیز پاکم بساز با مهرت بیا، پر ساز قلبم را نقش کن صورتت در قلب من</vt:lpstr>
      <vt:lpstr>نزدت می آیم شبیهت شوم مسیح روحـت را همی خواهم نزدت آورم هر آنچه دارم عیسی همه را بـه تـو دهـم</vt:lpstr>
      <vt:lpstr>شبیهت گردم، شبیهت گردم منجی عزیز پاکم بساز با مهرت بیا، پر ساز قلبم را نقش کن صورتت در قلب من</vt:lpstr>
      <vt:lpstr>شبیهت شوم در حین دعا روحت را بـه من عطا فرما بهر سکونت هیکلم بساز در سما شوم بـا تو دمـساز</vt:lpstr>
      <vt:lpstr>شبیهت گردم، شبیهت گردم منجی عزیز پاکم بساز با مهرت بیا، پر ساز قلبم را نقش کن صورتت در قلب من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20</cp:revision>
  <dcterms:created xsi:type="dcterms:W3CDTF">2019-11-23T21:59:34Z</dcterms:created>
  <dcterms:modified xsi:type="dcterms:W3CDTF">2020-06-05T17:35:54Z</dcterms:modified>
  <cp:category/>
</cp:coreProperties>
</file>