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3"/>
    <p:restoredTop sz="94638"/>
  </p:normalViewPr>
  <p:slideViewPr>
    <p:cSldViewPr snapToGrid="0" snapToObjects="1">
      <p:cViewPr>
        <p:scale>
          <a:sx n="160" d="100"/>
          <a:sy n="160" d="100"/>
        </p:scale>
        <p:origin x="15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1443/3/12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1443/3/12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18/10/2021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پدر تو را بخشید به جهان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خواهم تنها تو را بسرایم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با </a:t>
            </a:r>
            <a:r>
              <a:rPr lang="fa-IR" dirty="0" err="1">
                <a:effectLst/>
              </a:rPr>
              <a:t>کلامت</a:t>
            </a:r>
            <a:r>
              <a:rPr lang="fa-IR" dirty="0">
                <a:effectLst/>
              </a:rPr>
              <a:t> زندگی نمایم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در محبت تو پایدار </a:t>
            </a:r>
            <a:r>
              <a:rPr lang="fa-IR" dirty="0" err="1">
                <a:effectLst/>
              </a:rPr>
              <a:t>مانم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تنها با تو ای عیسی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F0FFC-CB39-3F4D-820A-7C1894F7CF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8708ED-C007-3240-BC33-A090D63BC0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AEF60-4E28-654C-AEE8-A97782E7BD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E059C-D3D7-9040-9A58-F2DC4C2816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2EB6D5-957F-2B4D-8638-6A20D5157A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F7DE5-CE96-554A-83A4-ECF058A2F8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B7E3F7-559D-E14D-BB1B-8F364FABDF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A6FE59-02F9-D141-AFAF-B600746E3C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0C2E47-1B36-1F4B-9185-739FF6E4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8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پدر تو را بخشید به جهان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تولد یافتی در </a:t>
            </a:r>
            <a:r>
              <a:rPr lang="fa-IR" dirty="0" err="1">
                <a:effectLst/>
              </a:rPr>
              <a:t>قلبمان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بر خود گرفتی </a:t>
            </a:r>
            <a:r>
              <a:rPr lang="fa-IR" dirty="0" err="1">
                <a:effectLst/>
              </a:rPr>
              <a:t>جسمِ</a:t>
            </a:r>
            <a:r>
              <a:rPr lang="fa-IR" dirty="0">
                <a:effectLst/>
              </a:rPr>
              <a:t> انسان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عیسی تو گشتی چون مردمان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52E8E-74C9-ED4C-A58D-9AB4ED7A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042569-FAEF-8F4C-B001-9F8C49A1B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CF69DE-94CE-0D4C-B57D-1D309AB0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662C17-D3BB-5546-9AAF-EFD1B69141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B87439-B802-6248-8C30-28F2A83E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E76BD4-9C85-7645-A399-DFD5376BDC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AFED8-B803-EC40-B21A-0C79F4F3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4337DE-8062-9A4E-A8BB-30E81E4E4F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15704-E088-3547-9D45-A6FFBADB94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خواهم تنها تو را بسرایم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با </a:t>
            </a:r>
            <a:r>
              <a:rPr lang="fa-IR" dirty="0" err="1">
                <a:effectLst/>
              </a:rPr>
              <a:t>کلامت</a:t>
            </a:r>
            <a:r>
              <a:rPr lang="fa-IR" dirty="0">
                <a:effectLst/>
              </a:rPr>
              <a:t> زندگی نمایم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در محبت تو پایدار </a:t>
            </a:r>
            <a:r>
              <a:rPr lang="fa-IR" dirty="0" err="1">
                <a:effectLst/>
              </a:rPr>
              <a:t>مانم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تنها با تو ای عیسی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6CC419-0CCB-A442-B1D9-6E2E2D07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3825A0-4407-5048-B7EE-E7D70094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0C6E85-F5B8-B147-A298-982E298B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897A53-F0B7-D742-9F21-648BF20E98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26D196-156B-4449-8020-0A94070614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ADA743-A185-924A-BF1B-A427AA1845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D9141D-300E-044E-8CC2-10EEDC8213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843F0A-AC79-1547-917D-09E38CED34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5EE974-36A3-414C-905D-F8896D6F87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خواهم تنها تو را بسرایم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با </a:t>
            </a:r>
            <a:r>
              <a:rPr lang="fa-IR" dirty="0" err="1">
                <a:effectLst/>
              </a:rPr>
              <a:t>کلامت</a:t>
            </a:r>
            <a:r>
              <a:rPr lang="fa-IR" dirty="0">
                <a:effectLst/>
              </a:rPr>
              <a:t> زندگی نمایم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در محبت تو پایدار </a:t>
            </a:r>
            <a:r>
              <a:rPr lang="fa-IR" dirty="0" err="1">
                <a:effectLst/>
              </a:rPr>
              <a:t>مانم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تنها با تو ای عیسی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DB865-18E1-8A40-9504-01705C3876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9C1CE0-3DEC-3C4B-AFF2-7A70F554C8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EBC5F-FE50-4E49-B210-78F3CBAD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7E63B6-31BF-F24F-A15C-2214EAD5FA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D27D-8A0A-364B-909E-6F662035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034E4D-2F84-EA4C-9D63-88FBFAE59E3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95BC23-5259-6F4C-9FBE-DE09492F60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430EB-434B-E141-8FE9-4BB67BAC27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2312C8-97DC-E949-A226-C3AA4F26D7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3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درد و رنج کشیدی بهر من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تحقیر گشتی تو از بهر من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مصلوب گشتی تو از بهر من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خون پاکت ریختی بهر من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3AA4F-5B73-6C49-875A-D5492AD91C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3A47D9-3473-9E48-BB5C-5E26256601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52132-D4F0-9A43-AA92-18DAABD7E1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790D2B-FD88-9642-A2A6-07F0774B30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38842-A769-9441-B714-FC0EDF43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B28AF-4FC6-0E46-8751-7345BD061A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4ED38A-5B0B-D942-A7D7-D443E298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61AF47-FCEC-8A45-B6E1-4AB3D5EB61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690567-56AB-EB45-B4BE-25DFA7809F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3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خواهم تنها تو را بسرایم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با </a:t>
            </a:r>
            <a:r>
              <a:rPr lang="fa-IR" dirty="0" err="1">
                <a:effectLst/>
              </a:rPr>
              <a:t>کلامت</a:t>
            </a:r>
            <a:r>
              <a:rPr lang="fa-IR" dirty="0">
                <a:effectLst/>
              </a:rPr>
              <a:t> زندگی نمایم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در محبت تو پایدار </a:t>
            </a:r>
            <a:r>
              <a:rPr lang="fa-IR" dirty="0" err="1">
                <a:effectLst/>
              </a:rPr>
              <a:t>مانم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تنها با تو ای عیسی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A6FD1-8CBE-B64B-9BF2-AEBD4625C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D9B18F-CB2A-DE47-9EE6-7263AD72BA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C336C-4E9C-6448-A31D-52C265B6E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EBAF7-079B-EB40-88B0-ACF38FB68C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AC5C39-042D-BA40-BD7C-979F9C68A1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654D2-7990-5B4E-9808-75E95BBCEDC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8334D-7FA3-5740-AB4F-8C55BC95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38639-2AC9-FD42-B7F3-6A3376D301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A047E5-A579-D341-9780-B3C91CE9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خواهم تنها تو را بسرایم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با </a:t>
            </a:r>
            <a:r>
              <a:rPr lang="fa-IR" dirty="0" err="1">
                <a:effectLst/>
              </a:rPr>
              <a:t>کلامت</a:t>
            </a:r>
            <a:r>
              <a:rPr lang="fa-IR" dirty="0">
                <a:effectLst/>
              </a:rPr>
              <a:t> زندگی نمایم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در محبت تو پایدار </a:t>
            </a:r>
            <a:r>
              <a:rPr lang="fa-IR" dirty="0" err="1">
                <a:effectLst/>
              </a:rPr>
              <a:t>مانم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تنها با تو ای عیسی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77D9C-0951-444A-8BC6-E9C9DFEC4C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BAA025-0C94-0849-A0A5-1466C593E8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594A7-22ED-8F4E-938F-24E8F128E2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FDCF2-1205-9148-9A33-7667C95BF3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B9E01-1A81-764B-85E0-FC3C2201D6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159BF-9C03-DA45-83C9-4FBBEB6A08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8262E5-A21B-AE48-854B-0E27FD69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27F67-F271-2E4C-B1DA-D481F91BC5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3F1087-AB88-A848-8200-8945B3E061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ترک کنم دنیا را بهر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زندگی نمایم بهر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سرودی نو خوانم بهر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جلال آورم من بهر تو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51827-93A5-DA4F-9EDD-122202A1CF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377C49-4248-4D4B-826F-19F2C6AA0C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C774C-5F63-AE47-88B2-41503B380F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271D9-265C-8847-A44C-8C51C81B04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172A9-A6B9-9B47-962E-15CE9E19A4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C05D02-8D2C-A943-9D17-8F0DC5C65F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CFC1C-1993-D14F-86C6-46CF80EC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DAC956-2D1D-964A-8B98-10AA19A7DB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56DD93-7719-F043-BF17-B03404E329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5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خواهم تنها تو را بسرایم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با </a:t>
            </a:r>
            <a:r>
              <a:rPr lang="fa-IR" dirty="0" err="1">
                <a:effectLst/>
              </a:rPr>
              <a:t>کلامت</a:t>
            </a:r>
            <a:r>
              <a:rPr lang="fa-IR" dirty="0">
                <a:effectLst/>
              </a:rPr>
              <a:t> زندگی نمایم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در محبت تو پایدار </a:t>
            </a:r>
            <a:r>
              <a:rPr lang="fa-IR" dirty="0" err="1">
                <a:effectLst/>
              </a:rPr>
              <a:t>مانم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تنها با تو ای عیسی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95F01-9FD7-6C4A-A365-46AAC3DE87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77B38-DE0C-F144-A6DA-2BA999D58A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04638E-B8D1-D24F-ABBF-287ACC824F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BF447-EC3E-3C42-BFA0-01755D0966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4BFC42-D11B-A14C-82BA-85B8EAD0CE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1290BE-468B-914A-8B42-004CDD90FA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6FECE7-A4E5-8549-BFDF-9C38B8ABFD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2F12F5-E347-AB4C-9418-84A95911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CBF830-C62D-2647-ADDA-D5B5A3AB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531</TotalTime>
  <Words>210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IRANSans Black</vt:lpstr>
      <vt:lpstr>Calibri</vt:lpstr>
      <vt:lpstr>سرودنامه</vt:lpstr>
      <vt:lpstr>پدر تو را بخشید به جهان</vt:lpstr>
      <vt:lpstr>پدر تو را بخشید به جهان تولد یافتی در قلبمان بر خود گرفتی جسمِ انسان عیسی تو گشتی چون مردمان</vt:lpstr>
      <vt:lpstr>خواهم تنها تو را بسرایم با کلامت زندگی نمایم در محبت تو پایدار مانم تنها با تو ای عیسی</vt:lpstr>
      <vt:lpstr>خواهم تنها تو را بسرایم با کلامت زندگی نمایم در محبت تو پایدار مانم تنها با تو ای عیسی</vt:lpstr>
      <vt:lpstr>درد و رنج کشیدی بهر من تحقیر گشتی تو از بهر من مصلوب گشتی تو از بهر من خون پاکت ریختی بهر من</vt:lpstr>
      <vt:lpstr>خواهم تنها تو را بسرایم با کلامت زندگی نمایم در محبت تو پایدار مانم تنها با تو ای عیسی</vt:lpstr>
      <vt:lpstr>خواهم تنها تو را بسرایم با کلامت زندگی نمایم در محبت تو پایدار مانم تنها با تو ای عیسی</vt:lpstr>
      <vt:lpstr>ترک کنم دنیا را بهر تو زندگی نمایم بهر تو سرودی نو خوانم بهر تو جلال آورم من بهر تو</vt:lpstr>
      <vt:lpstr>خواهم تنها تو را بسرایم با کلامت زندگی نمایم در محبت تو پایدار مانم تنها با تو ای عیسی</vt:lpstr>
      <vt:lpstr>خواهم تنها تو را بسرایم با کلامت زندگی نمایم در محبت تو پایدار مانم تنها با تو ای عیسی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43</cp:revision>
  <dcterms:created xsi:type="dcterms:W3CDTF">2019-11-23T21:59:34Z</dcterms:created>
  <dcterms:modified xsi:type="dcterms:W3CDTF">2021-10-18T13:54:12Z</dcterms:modified>
  <cp:category/>
</cp:coreProperties>
</file>