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IRANSans Black" panose="020B0506030804020204" pitchFamily="34" charset="-78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0"/>
    <p:restoredTop sz="94638"/>
  </p:normalViewPr>
  <p:slideViewPr>
    <p:cSldViewPr snapToGrid="0" snapToObjects="1">
      <p:cViewPr varScale="1">
        <p:scale>
          <a:sx n="140" d="100"/>
          <a:sy n="140" d="100"/>
        </p:scale>
        <p:origin x="232" y="7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11/10/2021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ای </a:t>
            </a:r>
            <a:r>
              <a:rPr lang="fa-IR" dirty="0" err="1"/>
              <a:t>روح‌القدس</a:t>
            </a:r>
            <a:r>
              <a:rPr lang="fa-IR" dirty="0"/>
              <a:t> جاری شو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ای </a:t>
            </a:r>
            <a:r>
              <a:rPr lang="fa-IR" dirty="0" err="1">
                <a:effectLst/>
              </a:rPr>
              <a:t>روح‌القدس</a:t>
            </a:r>
            <a:r>
              <a:rPr lang="fa-IR" dirty="0">
                <a:effectLst/>
              </a:rPr>
              <a:t> جاری شو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پر ساز قلبم را از اعلی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با روغن آسمانی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مسح کن جانم را از اعلی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46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69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D63AF5-9E06-4141-AF63-F1D35340A6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8299" y="6261351"/>
            <a:ext cx="279832" cy="2798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C19E81-D8A7-DF4B-9DF1-A083217659E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60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3E48879-C559-8947-85F4-421FEDA540D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ای </a:t>
            </a:r>
            <a:r>
              <a:rPr lang="fa-IR" dirty="0" err="1">
                <a:effectLst/>
              </a:rPr>
              <a:t>روح‌القدس</a:t>
            </a:r>
            <a:r>
              <a:rPr lang="fa-IR" dirty="0">
                <a:effectLst/>
              </a:rPr>
              <a:t> جاری شو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پر ساز قلبم را از اعلی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با روغن آسمانی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مسح کن جانم را از اعلی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70DC216-FA52-2D4C-8DCD-731A0BA99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AA1A832-EBCB-C54D-98D7-98F396581A3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46" y="6261351"/>
            <a:ext cx="279832" cy="2798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F2A935D-23FF-EA40-A43E-BC0E6D44F09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69" y="6261351"/>
            <a:ext cx="279832" cy="27983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7FD204E-E0E8-A24D-B8FD-F3DF40144B1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299" y="6261351"/>
            <a:ext cx="279832" cy="2798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6E9AA18-4983-7C47-BBF9-5A6B553F473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60" y="6261351"/>
            <a:ext cx="279832" cy="2798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F15D510A-55D4-DE44-AF25-F34501D75A6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145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اکنون قلبم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 باز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تا کنی تازه جانم را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اکنون قلبم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 باز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تا کنی تازه فکرم را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04231E-3E47-C842-830F-ECBAEBF3D05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309EF87-5FAE-8C42-AE36-0911EC3AE05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46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6FDCCA-DE0C-6D40-8337-E5962B61170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69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07F56F3-5C1B-0A41-9D34-C656161D2D8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299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D92527-123F-2948-AA97-AEF55D9C4FE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60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F81AF48-E242-3442-A233-6B04359B87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85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1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رویت را بر ما تابان ساز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تبدیل گردان </a:t>
            </a:r>
            <a:r>
              <a:rPr lang="fa-IR" dirty="0" err="1">
                <a:effectLst/>
              </a:rPr>
              <a:t>دل‌های</a:t>
            </a:r>
            <a:r>
              <a:rPr lang="fa-IR" dirty="0">
                <a:effectLst/>
              </a:rPr>
              <a:t> ما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با شکوه و جلال خود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جاری شو در وجود ما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BB4A02-7A40-434F-95A2-9B8537B8B36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B5A6DDB-2E19-7B47-A90E-407B8C5CC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3646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9269FE-5E67-4144-90C9-9BF4639D6AB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69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27226B-EBDD-B543-9C29-CA1504839BA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299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0F84FF-9E18-9F47-B708-89FA36C3881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60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F844448-FABF-0047-8BA1-DFE1A2755A7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46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رویت را بر ما تابان ساز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تبدیل گردان </a:t>
            </a:r>
            <a:r>
              <a:rPr lang="fa-IR" dirty="0" err="1">
                <a:effectLst/>
              </a:rPr>
              <a:t>دل‌های</a:t>
            </a:r>
            <a:r>
              <a:rPr lang="fa-IR" dirty="0">
                <a:effectLst/>
              </a:rPr>
              <a:t> ما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با شکوه و جلال خود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جاری شو در وجود ما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3692C1-0312-5F45-9794-DA071F575E8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1373F69-2258-0D47-AED4-78E9FA1FF3D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46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737AD3-3FE3-E844-B161-25EF1B4EBC1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3869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E8B0C4-FA73-F447-A9E1-685447E2122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299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BE1BFC-A75F-154C-A856-8A50FACEE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760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C637C2-E8E1-5449-8ECD-CF12555E380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578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اکنون قلبم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 باز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تا کنی تازه جانم را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اکنون قلبم </a:t>
            </a:r>
            <a:r>
              <a:rPr lang="fa-IR" dirty="0" err="1">
                <a:effectLst/>
              </a:rPr>
              <a:t>بهرت</a:t>
            </a:r>
            <a:r>
              <a:rPr lang="fa-IR" dirty="0">
                <a:effectLst/>
              </a:rPr>
              <a:t> باز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تا کنی تازه فکرم را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A1A098-9390-434F-98A4-4D61AF6C502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8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C9B6F2-C5E0-534C-AB55-595A4D64DF6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46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016898-CC57-BF46-B24F-CD68EDA92F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869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0CA698-AB19-6346-B0B2-86D37C351FC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8299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AFD3E80-9345-AE44-8633-4DAF866D6BD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60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54D2C0-BE2E-F54B-8CFE-3064232B623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020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1569</TotalTime>
  <Words>140</Words>
  <Application>Microsoft Macintosh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IRANSans Black</vt:lpstr>
      <vt:lpstr>Calibri</vt:lpstr>
      <vt:lpstr>Arial</vt:lpstr>
      <vt:lpstr>سرودنامه</vt:lpstr>
      <vt:lpstr>ای روح‌القدس جاری شو</vt:lpstr>
      <vt:lpstr>ای روح‌القدس جاری شو پر ساز قلبم را از اعلی با روغن آسمانی مسح کن جانم را از اعلی</vt:lpstr>
      <vt:lpstr>ای روح‌القدس جاری شو پر ساز قلبم را از اعلی با روغن آسمانی مسح کن جانم را از اعلی</vt:lpstr>
      <vt:lpstr>اکنون قلبم بهرت باز است تا کنی تازه جانم را اکنون قلبم بهرت باز است تا کنی تازه فکرم را</vt:lpstr>
      <vt:lpstr>رویت را بر ما تابان ساز تبدیل گردان دل‌های ما با شکوه و جلال خود جاری شو در وجود ما</vt:lpstr>
      <vt:lpstr>رویت را بر ما تابان ساز تبدیل گردان دل‌های ما با شکوه و جلال خود جاری شو در وجود ما</vt:lpstr>
      <vt:lpstr>اکنون قلبم بهرت باز است تا کنی تازه جانم را اکنون قلبم بهرت باز است تا کنی تازه فکرم را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35</cp:revision>
  <dcterms:created xsi:type="dcterms:W3CDTF">2019-11-23T21:59:34Z</dcterms:created>
  <dcterms:modified xsi:type="dcterms:W3CDTF">2021-10-11T14:16:37Z</dcterms:modified>
  <cp:category/>
</cp:coreProperties>
</file>