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0"/>
    <p:restoredTop sz="94638"/>
  </p:normalViewPr>
  <p:slideViewPr>
    <p:cSldViewPr snapToGrid="0" snapToObjects="1">
      <p:cViewPr>
        <p:scale>
          <a:sx n="131" d="100"/>
          <a:sy n="131" d="100"/>
        </p:scale>
        <p:origin x="552" y="8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1443/4/24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1443/4/24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29/11/2021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پدر من به تو </a:t>
            </a:r>
            <a:r>
              <a:rPr lang="fa-IR" dirty="0" err="1"/>
              <a:t>محتاجم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پدر من به تو </a:t>
            </a:r>
            <a:r>
              <a:rPr lang="fa-IR" dirty="0" err="1">
                <a:effectLst/>
              </a:rPr>
              <a:t>محتاجم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رویت را بر من تابان ساز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خالق من تو دانی قلبم را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دلت را بر من نمایان ساز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3AF5-9E06-4141-AF63-F1D35340A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927AD7-66FA-7049-9B9A-DF3ADCD6F3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6FE962-C52D-C14D-A9E0-E3161DB811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A65BEA-6386-FC40-A5A5-719BE821E9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B5A178-7E17-414B-9D5F-86B7839CE2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4FF3FC2-39F3-8247-8087-68DB0D68F3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افکارم بس پریشان است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ندانم راه و </a:t>
            </a:r>
            <a:r>
              <a:rPr lang="fa-IR" dirty="0" err="1">
                <a:effectLst/>
              </a:rPr>
              <a:t>چاهم</a:t>
            </a:r>
            <a:r>
              <a:rPr lang="fa-IR" dirty="0">
                <a:effectLst/>
              </a:rPr>
              <a:t> را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ولی یک چیز را دانم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که دارم </a:t>
            </a:r>
            <a:r>
              <a:rPr lang="fa-IR" dirty="0" err="1">
                <a:effectLst/>
              </a:rPr>
              <a:t>وعده‌هایت</a:t>
            </a:r>
            <a:r>
              <a:rPr lang="fa-IR" dirty="0">
                <a:effectLst/>
              </a:rPr>
              <a:t> را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33BCC5-0AD9-294B-B572-4FD174BE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CB1994-0EEC-8644-A8A8-447885C602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63D00C-681F-924E-89EA-B7F1002B6C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11A020-C086-B646-B2FB-7182EF442B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E85E46-08E7-8D43-8118-0579D7354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B74955-AB72-9241-906B-921630D0FC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پدرم چون به یاد آرم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فرستادی تو عیسی را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پسرت جانش </a:t>
            </a:r>
            <a:r>
              <a:rPr lang="fa-IR" dirty="0" err="1">
                <a:effectLst/>
              </a:rPr>
              <a:t>بهرم</a:t>
            </a:r>
            <a:r>
              <a:rPr lang="fa-IR" dirty="0">
                <a:effectLst/>
              </a:rPr>
              <a:t> داد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تا برداری گناهم را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D8370-E714-D446-BCAC-C8CC80B4CB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9ED448-994B-3848-A666-9ADB7918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83FCC3-7659-2846-9F4F-E1E427084E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DD0530-73F3-A041-A6BD-E2FEA4E8EE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A1A8A-405C-6142-8BDF-B6AEA9E49D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B6D71A-0D17-C847-87B9-8ED441D063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6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آشتی دادی مرا با خود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در خون پاک آن </a:t>
            </a:r>
            <a:r>
              <a:rPr lang="fa-IR" dirty="0" err="1">
                <a:effectLst/>
              </a:rPr>
              <a:t>منجی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تو خلق کردی انسانی نو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قلبم را </a:t>
            </a:r>
            <a:r>
              <a:rPr lang="fa-IR" dirty="0" err="1">
                <a:effectLst/>
              </a:rPr>
              <a:t>مذبحت</a:t>
            </a:r>
            <a:r>
              <a:rPr lang="fa-IR" dirty="0">
                <a:effectLst/>
              </a:rPr>
              <a:t> کردی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FE6A3C-05AA-9B46-A0B1-129D9A7AB6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4BEEA7-8AF3-9F4C-93EE-63C5F4FB38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04309F-022C-8140-904D-00F8F348BA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29AE9A-3F22-594B-AE15-6D67BF2CAF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251A4-8D51-DA49-A5A6-C5F405CAD8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D06563-F710-6242-9C5E-6C328DDB1D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2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 err="1">
                <a:effectLst/>
              </a:rPr>
              <a:t>روح‌القدس</a:t>
            </a:r>
            <a:r>
              <a:rPr lang="fa-IR" dirty="0">
                <a:effectLst/>
              </a:rPr>
              <a:t>، بر افراز </a:t>
            </a:r>
            <a:r>
              <a:rPr lang="fa-IR" dirty="0" err="1">
                <a:effectLst/>
              </a:rPr>
              <a:t>پرستش‌های</a:t>
            </a:r>
            <a:r>
              <a:rPr lang="fa-IR" dirty="0">
                <a:effectLst/>
              </a:rPr>
              <a:t> من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نزد پدر به تخت پادشاه من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روح‌القدس</a:t>
            </a:r>
            <a:r>
              <a:rPr lang="fa-IR" dirty="0">
                <a:effectLst/>
              </a:rPr>
              <a:t>، </a:t>
            </a:r>
            <a:r>
              <a:rPr lang="fa-IR" dirty="0" err="1">
                <a:effectLst/>
              </a:rPr>
              <a:t>عطاکن</a:t>
            </a:r>
            <a:r>
              <a:rPr lang="fa-IR" dirty="0">
                <a:effectLst/>
              </a:rPr>
              <a:t> سرودی نو به من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تا لبهایم </a:t>
            </a:r>
            <a:r>
              <a:rPr lang="fa-IR" dirty="0" err="1">
                <a:effectLst/>
              </a:rPr>
              <a:t>سرایند</a:t>
            </a:r>
            <a:r>
              <a:rPr lang="fa-IR" dirty="0">
                <a:effectLst/>
              </a:rPr>
              <a:t> سرود قلب من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D812D-7180-4844-A9BF-E5A24947D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C2B36-9310-0C4E-B6C1-6F15599B8B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DEDE09-5B40-5A44-BAB1-1D9A611FF4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B98E98-3015-4E4D-9168-5CBB76EC45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EB39A0-E324-0B48-84AF-B598E7C361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71FD56-9112-644B-943A-6E4878AE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 err="1">
                <a:effectLst/>
              </a:rPr>
              <a:t>روح‌القدس</a:t>
            </a:r>
            <a:r>
              <a:rPr lang="fa-IR" dirty="0">
                <a:effectLst/>
              </a:rPr>
              <a:t>، آشکار ساز جلال آسمان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تا که بینم شکوه و قدرتی بیکران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534AB-DE88-6641-901D-C4EF1682F0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678D76-6D3D-5740-9687-B6D185532A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8D410B-31BA-2240-9D2E-D1EE46C89B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DF28C9-4A83-6D4A-8007-7EE75649A7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70AA12-8095-D541-A955-398F34A9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38652-8389-7446-9D73-F16EE73733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3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1949</TotalTime>
  <Words>136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IRANSans Black</vt:lpstr>
      <vt:lpstr>Arial</vt:lpstr>
      <vt:lpstr>سرودنامه</vt:lpstr>
      <vt:lpstr>پدر من به تو محتاجم</vt:lpstr>
      <vt:lpstr>پدر من به تو محتاجم رویت را بر من تابان ساز خالق من تو دانی قلبم را دلت را بر من نمایان ساز</vt:lpstr>
      <vt:lpstr>افکارم بس پریشان است ندانم راه و چاهم را ولی یک چیز را دانم که دارم وعده‌هایت را</vt:lpstr>
      <vt:lpstr>پدرم چون به یاد آرم فرستادی تو عیسی را پسرت جانش بهرم داد تا برداری گناهم را</vt:lpstr>
      <vt:lpstr>آشتی دادی مرا با خود در خون پاک آن منجی تو خلق کردی انسانی نو قلبم را مذبحت کردی</vt:lpstr>
      <vt:lpstr>روح‌القدس، بر افراز پرستش‌های من نزد پدر به تخت پادشاه من روح‌القدس، عطاکن سرودی نو به من تا لبهایم سرایند سرود قلب من</vt:lpstr>
      <vt:lpstr>روح‌القدس، آشکار ساز جلال آسمان تا که بینم شکوه و قدرتی بیکران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40</cp:revision>
  <dcterms:created xsi:type="dcterms:W3CDTF">2019-11-23T21:59:34Z</dcterms:created>
  <dcterms:modified xsi:type="dcterms:W3CDTF">2021-11-29T16:05:08Z</dcterms:modified>
  <cp:category/>
</cp:coreProperties>
</file>