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2"/>
    <p:restoredTop sz="94638"/>
  </p:normalViewPr>
  <p:slideViewPr>
    <p:cSldViewPr snapToGrid="0" snapToObjects="1">
      <p:cViewPr>
        <p:scale>
          <a:sx n="124" d="100"/>
          <a:sy n="124" d="100"/>
        </p:scale>
        <p:origin x="1448" y="1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05/06/2020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در موکب ظفر مسیح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پیروزی حاضر کردی بهر </a:t>
            </a:r>
            <a:r>
              <a:rPr lang="fa-IR" dirty="0" err="1"/>
              <a:t>مومنین</a:t>
            </a:r>
            <a:br>
              <a:rPr lang="fa-IR" dirty="0"/>
            </a:br>
            <a:r>
              <a:rPr lang="fa-IR" dirty="0"/>
              <a:t>پیروزی حاضر کردی بهر </a:t>
            </a:r>
            <a:r>
              <a:rPr lang="fa-IR" dirty="0" err="1"/>
              <a:t>مومنین</a:t>
            </a:r>
            <a:br>
              <a:rPr lang="en-GB" dirty="0"/>
            </a:br>
            <a:r>
              <a:rPr lang="fa-IR" dirty="0"/>
              <a:t>ای مسیح در تو دارم یقین</a:t>
            </a:r>
            <a:br>
              <a:rPr lang="fa-IR" dirty="0"/>
            </a:br>
            <a:r>
              <a:rPr lang="fa-IR" dirty="0"/>
              <a:t>ای مسیح در تو دارم یقین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F197B-4507-EC43-BED9-0B542A86CF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701" y="626298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2EAA9-256E-674A-BB84-B1C441290E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738" y="6262980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26F7B5-E1BF-1240-AAB9-682BAD8E8F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70046" y="626298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82F716-8886-2648-9ED6-934633A9C4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776" y="626298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5124DE-0F3C-5945-A51D-132F92E220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392" y="6262980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F88D60-33CD-B64C-BB67-C99D14F36A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430" y="626298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5C3DAC-DA91-E547-9E54-C19F3F20CD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298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A2472-F580-B64E-89D0-158CDAC57D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37468" y="626298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2EDFCB-9760-3742-B1E4-D1C3C1553B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2122" y="626298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در موکب ظفر مسیح</a:t>
            </a:r>
            <a:br>
              <a:rPr lang="fa-IR" dirty="0"/>
            </a:br>
            <a:r>
              <a:rPr lang="fa-IR" dirty="0"/>
              <a:t>پیش رویم با قدرت خدا</a:t>
            </a:r>
            <a:br>
              <a:rPr lang="en-GB" dirty="0"/>
            </a:br>
            <a:r>
              <a:rPr lang="fa-IR" dirty="0"/>
              <a:t>عطر معرفتش </a:t>
            </a:r>
            <a:r>
              <a:rPr lang="fa-IR" dirty="0" err="1"/>
              <a:t>افشانیم</a:t>
            </a:r>
            <a:br>
              <a:rPr lang="fa-IR" dirty="0"/>
            </a:br>
            <a:r>
              <a:rPr lang="fa-IR" dirty="0"/>
              <a:t>بین </a:t>
            </a:r>
            <a:r>
              <a:rPr lang="fa-IR" dirty="0" err="1"/>
              <a:t>انسان‌های</a:t>
            </a:r>
            <a:r>
              <a:rPr lang="fa-IR" dirty="0"/>
              <a:t> بینوا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701" y="626298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D5482-9725-1049-8AFB-E5ABC23C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738" y="6262980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8CBEE-97DF-0B4B-A120-08DADE6347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70046" y="6262980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6CBE4-D11B-B942-8132-FDB45C3EE25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776" y="6262980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F3D12-62D1-E548-989C-55A5A6832C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392" y="6262980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909FE4-D1B5-7446-8C23-3B39706CA9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430" y="626298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B5E5EA-A113-8C4A-A19E-6C38FDDA5A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298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92DDB1-239A-C841-ADBE-817A4723E3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7468" y="6262980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1B7083-5337-6143-AED9-2E235596F4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2122" y="626298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مسیح قوت ما ز توست</a:t>
            </a:r>
            <a:br>
              <a:rPr lang="en-GB" dirty="0"/>
            </a:br>
            <a:r>
              <a:rPr lang="fa-IR" dirty="0"/>
              <a:t>با شهادت و با خون توست</a:t>
            </a:r>
            <a:br>
              <a:rPr lang="en-GB" dirty="0"/>
            </a:br>
            <a:r>
              <a:rPr lang="fa-IR" dirty="0"/>
              <a:t>تو به ما قدرت </a:t>
            </a:r>
            <a:r>
              <a:rPr lang="fa-IR" dirty="0" err="1"/>
              <a:t>بخشیده‌ای</a:t>
            </a:r>
            <a:br>
              <a:rPr lang="en-GB" dirty="0"/>
            </a:br>
            <a:r>
              <a:rPr lang="fa-IR" dirty="0"/>
              <a:t>بر شیطان تسلط </a:t>
            </a:r>
            <a:r>
              <a:rPr lang="fa-IR" dirty="0" err="1"/>
              <a:t>داده‌ای</a:t>
            </a:r>
            <a:endParaRPr lang="fa-I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23FED-BB78-1842-8A5F-9AE9BA947C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701" y="626298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69473-2F70-A747-8A8D-13E5771086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738" y="6262980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5DC0C8-818A-B64F-AC34-A3C9306DC5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70046" y="626298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E2017-1754-ED46-982D-1FE5924EF5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776" y="626298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A6F1FA-B2D2-1340-A90A-A12D3FE870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392" y="6262980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EEA18-0F16-244E-A2A1-7D11B5D392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430" y="626298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20654-09C6-1D4C-8012-86295A4B96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298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E3F567-829C-3641-918B-217ECE5730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7468" y="626298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E9F068-3EAF-EC4A-B5A4-A98632C81C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2122" y="626298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پیروزی حاضر کردی بهر </a:t>
            </a:r>
            <a:r>
              <a:rPr lang="fa-IR" dirty="0" err="1"/>
              <a:t>مومنین</a:t>
            </a:r>
            <a:br>
              <a:rPr lang="fa-IR" dirty="0"/>
            </a:br>
            <a:r>
              <a:rPr lang="fa-IR" dirty="0"/>
              <a:t>پیروزی حاضر کردی بهر </a:t>
            </a:r>
            <a:r>
              <a:rPr lang="fa-IR" dirty="0" err="1"/>
              <a:t>مومنین</a:t>
            </a:r>
            <a:br>
              <a:rPr lang="en-GB" dirty="0"/>
            </a:br>
            <a:r>
              <a:rPr lang="fa-IR" dirty="0"/>
              <a:t>ای مسیح در تو دارم یقین</a:t>
            </a:r>
            <a:br>
              <a:rPr lang="fa-IR" dirty="0"/>
            </a:br>
            <a:r>
              <a:rPr lang="fa-IR" dirty="0"/>
              <a:t>ای مسیح در تو دارم یقین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F197B-4507-EC43-BED9-0B542A86CF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701" y="626298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2EAA9-256E-674A-BB84-B1C441290E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738" y="6262980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26F7B5-E1BF-1240-AAB9-682BAD8E8F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70046" y="626298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82F716-8886-2648-9ED6-934633A9C4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776" y="626298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5124DE-0F3C-5945-A51D-132F92E2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65392" y="6262980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F88D60-33CD-B64C-BB67-C99D14F36A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430" y="626298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5C3DAC-DA91-E547-9E54-C19F3F20CD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298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A2472-F580-B64E-89D0-158CDAC57D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7468" y="626298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2EDFCB-9760-3742-B1E4-D1C3C1553B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2122" y="626298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سراییم</a:t>
            </a:r>
            <a:r>
              <a:rPr lang="fa-IR" dirty="0"/>
              <a:t> سرود پیروزی</a:t>
            </a:r>
            <a:br>
              <a:rPr lang="fa-IR" dirty="0"/>
            </a:br>
            <a:r>
              <a:rPr lang="fa-IR" dirty="0"/>
              <a:t>با شادی در حضور خدا</a:t>
            </a:r>
            <a:br>
              <a:rPr lang="en-GB" dirty="0"/>
            </a:br>
            <a:r>
              <a:rPr lang="fa-IR" dirty="0"/>
              <a:t>با ایمان بر دنیا </a:t>
            </a:r>
            <a:r>
              <a:rPr lang="fa-IR" dirty="0" err="1"/>
              <a:t>پیروزیم</a:t>
            </a:r>
            <a:br>
              <a:rPr lang="fa-IR" dirty="0"/>
            </a:br>
            <a:r>
              <a:rPr lang="fa-IR" dirty="0"/>
              <a:t>تا رویم نزد </a:t>
            </a:r>
            <a:r>
              <a:rPr lang="fa-IR" dirty="0" err="1"/>
              <a:t>منجی</a:t>
            </a:r>
            <a:r>
              <a:rPr lang="fa-IR" dirty="0"/>
              <a:t> ما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678A0-1665-EA47-9B2F-EF2DB7BF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701" y="626298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5CE54A-F48D-CF4F-AE36-7662D664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738" y="6262980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0F06FE-1C79-7A4D-9B89-1FE7933C23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70046" y="626298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112D95-22E5-CE4A-A5E6-2B970285EE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776" y="626298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766E07-6B7D-8149-B274-1770C0F3D8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392" y="6262980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B8BD14-C946-794F-BC23-11748C7812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430" y="626298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BE21CB-C21C-0644-82D2-CA1329CC17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298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2171B0-A15E-534F-9252-82E07EEF5D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7468" y="626298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1C9A65-E156-E24F-A322-372F4FC6E6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2122" y="626298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مسیح قوت ما ز توست</a:t>
            </a:r>
            <a:br>
              <a:rPr lang="en-GB" dirty="0"/>
            </a:br>
            <a:r>
              <a:rPr lang="fa-IR" dirty="0"/>
              <a:t>با شهادت و با خون توست</a:t>
            </a:r>
            <a:br>
              <a:rPr lang="en-GB" dirty="0"/>
            </a:br>
            <a:r>
              <a:rPr lang="fa-IR" dirty="0"/>
              <a:t>تو به ما قدرت </a:t>
            </a:r>
            <a:r>
              <a:rPr lang="fa-IR" dirty="0" err="1"/>
              <a:t>بخشیده‌ای</a:t>
            </a:r>
            <a:br>
              <a:rPr lang="en-GB" dirty="0"/>
            </a:br>
            <a:r>
              <a:rPr lang="fa-IR" dirty="0"/>
              <a:t>بر شیطان تسلط </a:t>
            </a:r>
            <a:r>
              <a:rPr lang="fa-IR" dirty="0" err="1"/>
              <a:t>داده‌ای</a:t>
            </a:r>
            <a:endParaRPr lang="fa-I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23FED-BB78-1842-8A5F-9AE9BA947C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701" y="626298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69473-2F70-A747-8A8D-13E5771086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738" y="6262980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5DC0C8-818A-B64F-AC34-A3C9306D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70046" y="626298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E2017-1754-ED46-982D-1FE5924EF5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776" y="626298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A6F1FA-B2D2-1340-A90A-A12D3FE870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392" y="6262980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EEA18-0F16-244E-A2A1-7D11B5D392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430" y="626298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20654-09C6-1D4C-8012-86295A4B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084" y="626298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E3F567-829C-3641-918B-217ECE5730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7468" y="626298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E9F068-3EAF-EC4A-B5A4-A98632C81C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2122" y="626298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پیروزی حاضر کردی بهر </a:t>
            </a:r>
            <a:r>
              <a:rPr lang="fa-IR" dirty="0" err="1"/>
              <a:t>مومنین</a:t>
            </a:r>
            <a:br>
              <a:rPr lang="fa-IR" dirty="0"/>
            </a:br>
            <a:r>
              <a:rPr lang="fa-IR" dirty="0"/>
              <a:t>پیروزی حاضر کردی بهر </a:t>
            </a:r>
            <a:r>
              <a:rPr lang="fa-IR" dirty="0" err="1"/>
              <a:t>مومنین</a:t>
            </a:r>
            <a:br>
              <a:rPr lang="en-GB" dirty="0"/>
            </a:br>
            <a:r>
              <a:rPr lang="fa-IR" dirty="0"/>
              <a:t>ای مسیح در تو دارم یقین</a:t>
            </a:r>
            <a:br>
              <a:rPr lang="fa-IR" dirty="0"/>
            </a:br>
            <a:r>
              <a:rPr lang="fa-IR" dirty="0"/>
              <a:t>ای مسیح در تو دارم یقین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F197B-4507-EC43-BED9-0B542A86CF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701" y="626298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2EAA9-256E-674A-BB84-B1C441290E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738" y="6262980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26F7B5-E1BF-1240-AAB9-682BAD8E8F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70046" y="626298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82F716-8886-2648-9ED6-934633A9C4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776" y="626298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5124DE-0F3C-5945-A51D-132F92E220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392" y="6262980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F88D60-33CD-B64C-BB67-C99D14F36A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51430" y="626298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5C3DAC-DA91-E547-9E54-C19F3F20CD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298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A2472-F580-B64E-89D0-158CDAC57D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7468" y="626298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2EDFCB-9760-3742-B1E4-D1C3C1553B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2122" y="626298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قلعه شیطان فرو ریزد</a:t>
            </a:r>
            <a:br>
              <a:rPr lang="fa-IR" dirty="0"/>
            </a:br>
            <a:r>
              <a:rPr lang="fa-IR" dirty="0"/>
              <a:t>چون آواز شادمانی خیزد</a:t>
            </a:r>
            <a:br>
              <a:rPr lang="en-GB" dirty="0"/>
            </a:br>
            <a:r>
              <a:rPr lang="fa-IR" dirty="0"/>
              <a:t>نه به قوت و نه به قدرت</a:t>
            </a:r>
            <a:br>
              <a:rPr lang="fa-IR" dirty="0"/>
            </a:br>
            <a:r>
              <a:rPr lang="fa-IR" dirty="0"/>
              <a:t>بلکه با روح او به جرات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678A0-1665-EA47-9B2F-EF2DB7BF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701" y="626298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5CE54A-F48D-CF4F-AE36-7662D66442A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738" y="6262980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0F06FE-1C79-7A4D-9B89-1FE7933C23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70046" y="626298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112D95-22E5-CE4A-A5E6-2B970285E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776" y="626298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766E07-6B7D-8149-B274-1770C0F3D8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392" y="6262980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B8BD14-C946-794F-BC23-11748C7812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430" y="626298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BE21CB-C21C-0644-82D2-CA1329CC17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298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2171B0-A15E-534F-9252-82E07EEF5D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7468" y="626298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1C9A65-E156-E24F-A322-372F4FC6E6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2122" y="626298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مسیح قوت ما ز توست</a:t>
            </a:r>
            <a:br>
              <a:rPr lang="en-GB" dirty="0"/>
            </a:br>
            <a:r>
              <a:rPr lang="fa-IR" dirty="0"/>
              <a:t>با شهادت و با خون توست</a:t>
            </a:r>
            <a:br>
              <a:rPr lang="en-GB" dirty="0"/>
            </a:br>
            <a:r>
              <a:rPr lang="fa-IR" dirty="0"/>
              <a:t>تو به ما قدرت </a:t>
            </a:r>
            <a:r>
              <a:rPr lang="fa-IR" dirty="0" err="1"/>
              <a:t>بخشیده‌ای</a:t>
            </a:r>
            <a:br>
              <a:rPr lang="en-GB" dirty="0"/>
            </a:br>
            <a:r>
              <a:rPr lang="fa-IR" dirty="0"/>
              <a:t>بر شیطان تسلط </a:t>
            </a:r>
            <a:r>
              <a:rPr lang="fa-IR" dirty="0" err="1"/>
              <a:t>داده‌ای</a:t>
            </a:r>
            <a:endParaRPr lang="fa-I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23FED-BB78-1842-8A5F-9AE9BA947C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4701" y="626298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69473-2F70-A747-8A8D-13E5771086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738" y="6262980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5DC0C8-818A-B64F-AC34-A3C9306D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70046" y="626298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E2017-1754-ED46-982D-1FE5924EF5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776" y="626298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A6F1FA-B2D2-1340-A90A-A12D3FE870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392" y="6262980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EEA18-0F16-244E-A2A1-7D11B5D392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430" y="626298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20654-09C6-1D4C-8012-86295A4B96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298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E3F567-829C-3641-918B-217ECE5730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7468" y="626298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E9F068-3EAF-EC4A-B5A4-A98632C81C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2122" y="626298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277</TotalTime>
  <Words>214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IRANSans Black</vt:lpstr>
      <vt:lpstr>Calibri</vt:lpstr>
      <vt:lpstr>Arial</vt:lpstr>
      <vt:lpstr>سرودنامه</vt:lpstr>
      <vt:lpstr>در موکب ظفر مسیح</vt:lpstr>
      <vt:lpstr>در موکب ظفر مسیح پیش رویم با قدرت خدا عطر معرفتش افشانیم بین انسان‌های بینوا</vt:lpstr>
      <vt:lpstr>ای مسیح قوت ما ز توست با شهادت و با خون توست تو به ما قدرت بخشیده‌ای بر شیطان تسلط داده‌ای</vt:lpstr>
      <vt:lpstr>پیروزی حاضر کردی بهر مومنین پیروزی حاضر کردی بهر مومنین ای مسیح در تو دارم یقین ای مسیح در تو دارم یقین</vt:lpstr>
      <vt:lpstr>سراییم سرود پیروزی با شادی در حضور خدا با ایمان بر دنیا پیروزیم تا رویم نزد منجی ما</vt:lpstr>
      <vt:lpstr>ای مسیح قوت ما ز توست با شهادت و با خون توست تو به ما قدرت بخشیده‌ای بر شیطان تسلط داده‌ای</vt:lpstr>
      <vt:lpstr>پیروزی حاضر کردی بهر مومنین پیروزی حاضر کردی بهر مومنین ای مسیح در تو دارم یقین ای مسیح در تو دارم یقین</vt:lpstr>
      <vt:lpstr>قلعه شیطان فرو ریزد چون آواز شادمانی خیزد نه به قوت و نه به قدرت بلکه با روح او به جرات</vt:lpstr>
      <vt:lpstr>ای مسیح قوت ما ز توست با شهادت و با خون توست تو به ما قدرت بخشیده‌ای بر شیطان تسلط داده‌ای</vt:lpstr>
      <vt:lpstr>پیروزی حاضر کردی بهر مومنین پیروزی حاضر کردی بهر مومنین ای مسیح در تو دارم یقین ای مسیح در تو دارم یقین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24</cp:revision>
  <dcterms:created xsi:type="dcterms:W3CDTF">2019-11-23T21:59:34Z</dcterms:created>
  <dcterms:modified xsi:type="dcterms:W3CDTF">2020-06-05T00:54:10Z</dcterms:modified>
  <cp:category/>
</cp:coreProperties>
</file>