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RANSans Black" panose="020B0506030804020204" pitchFamily="34" charset="-78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/>
    <p:restoredTop sz="94638"/>
  </p:normalViewPr>
  <p:slideViewPr>
    <p:cSldViewPr snapToGrid="0" snapToObjects="1">
      <p:cViewPr varScale="1">
        <p:scale>
          <a:sx n="140" d="100"/>
          <a:sy n="140" d="100"/>
        </p:scale>
        <p:origin x="232" y="16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1442/11/21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1442/11/21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30/06/2021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حضور </a:t>
            </a:r>
            <a:r>
              <a:rPr lang="fa-IR" dirty="0" err="1"/>
              <a:t>نوازشگرت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حضور </a:t>
            </a:r>
            <a:r>
              <a:rPr lang="fa-IR" dirty="0" err="1"/>
              <a:t>نوازشگرت</a:t>
            </a:r>
            <a:br>
              <a:rPr lang="en-GB" dirty="0"/>
            </a:br>
            <a:r>
              <a:rPr lang="fa-IR" dirty="0"/>
              <a:t>اشک از چشمانم جاری سازد</a:t>
            </a:r>
            <a:br>
              <a:rPr lang="fa-IR" dirty="0"/>
            </a:br>
            <a:r>
              <a:rPr lang="fa-IR" dirty="0"/>
              <a:t>حضور پر</a:t>
            </a:r>
            <a:r>
              <a:rPr lang="en-GB" dirty="0"/>
              <a:t> </a:t>
            </a:r>
            <a:r>
              <a:rPr lang="fa-IR" dirty="0" err="1"/>
              <a:t>محبتت</a:t>
            </a:r>
            <a:br>
              <a:rPr lang="en-GB" dirty="0"/>
            </a:br>
            <a:r>
              <a:rPr lang="fa-IR" dirty="0" err="1"/>
              <a:t>وجودم</a:t>
            </a:r>
            <a:r>
              <a:rPr lang="fa-IR" dirty="0"/>
              <a:t> را شعله ور سازد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E88D1D-DFB5-2541-8F74-2253746E58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حضور پر جلال تو</a:t>
            </a:r>
            <a:br>
              <a:rPr lang="en-GB" dirty="0"/>
            </a:br>
            <a:r>
              <a:rPr lang="fa-IR" dirty="0"/>
              <a:t>حمد در زبانم جاری سازد</a:t>
            </a:r>
            <a:br>
              <a:rPr lang="fa-IR" dirty="0"/>
            </a:br>
            <a:r>
              <a:rPr lang="fa-IR" dirty="0"/>
              <a:t>حضور پر از فیض تو</a:t>
            </a:r>
            <a:br>
              <a:rPr lang="en-GB" dirty="0"/>
            </a:br>
            <a:r>
              <a:rPr lang="fa-IR" dirty="0"/>
              <a:t>شفا را در من جاری سازد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BA85D7-F2C9-2C49-8633-157E5F5FC5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28A3A2-774D-294B-81CA-3F05C1F946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2D16F7-BF46-AE48-9CBE-0E13D87056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236A72-9341-8B47-8036-C88FA0A1F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تشنه ام تشنه</a:t>
            </a:r>
            <a:br>
              <a:rPr lang="en-GB" dirty="0"/>
            </a:br>
            <a:r>
              <a:rPr lang="fa-IR" dirty="0"/>
              <a:t>حضور </a:t>
            </a:r>
            <a:r>
              <a:rPr lang="fa-IR" dirty="0" err="1"/>
              <a:t>شیرینت</a:t>
            </a:r>
            <a:br>
              <a:rPr lang="fa-IR" dirty="0"/>
            </a:br>
            <a:r>
              <a:rPr lang="fa-IR" dirty="0" err="1"/>
              <a:t>مشتاقم</a:t>
            </a:r>
            <a:r>
              <a:rPr lang="fa-IR" dirty="0"/>
              <a:t> مشتاق</a:t>
            </a:r>
            <a:br>
              <a:rPr lang="en-GB" dirty="0"/>
            </a:br>
            <a:r>
              <a:rPr lang="fa-IR" dirty="0"/>
              <a:t>دیدار </a:t>
            </a:r>
            <a:r>
              <a:rPr lang="fa-IR" dirty="0" err="1"/>
              <a:t>روییت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3B91C-FD2F-D14F-ABB5-424DBB554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DD66BD-8E09-3F4C-97EC-7A83545558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44616-19D0-B14D-BDEC-49ABD080D1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5D4C3-7344-E546-AC7F-3F095FC90C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پدر ای پدر</a:t>
            </a:r>
            <a:br>
              <a:rPr lang="en-GB" dirty="0"/>
            </a:br>
            <a:r>
              <a:rPr lang="fa-IR" dirty="0"/>
              <a:t>آغوش گرم تو</a:t>
            </a:r>
            <a:br>
              <a:rPr lang="fa-IR" dirty="0"/>
            </a:br>
            <a:r>
              <a:rPr lang="fa-IR" dirty="0"/>
              <a:t>پر محبت</a:t>
            </a:r>
            <a:br>
              <a:rPr lang="en-GB" dirty="0"/>
            </a:br>
            <a:r>
              <a:rPr lang="fa-IR" dirty="0"/>
              <a:t>پر از رحمت و فیض است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80A6F-76F1-CE4A-AFCB-121722F588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2120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ADDABB-7FFB-BA43-82B1-6A2EFBE786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7978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276193-AF11-C04F-9894-2B8A60784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191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4918D-D307-5C4C-9B53-40363395BF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0049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587</TotalTime>
  <Words>73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IRANSans Black</vt:lpstr>
      <vt:lpstr>Calibri</vt:lpstr>
      <vt:lpstr>Arial</vt:lpstr>
      <vt:lpstr>سرودنامه</vt:lpstr>
      <vt:lpstr>حضور نوازشگرت</vt:lpstr>
      <vt:lpstr>حضور نوازشگرت اشک از چشمانم جاری سازد حضور پر محبتت وجودم را شعله ور سازد</vt:lpstr>
      <vt:lpstr>حضور پر جلال تو حمد در زبانم جاری سازد حضور پر از فیض تو شفا را در من جاری سازد</vt:lpstr>
      <vt:lpstr>تشنه ام تشنه حضور شیرینت مشتاقم مشتاق دیدار روییت</vt:lpstr>
      <vt:lpstr>ای پدر ای پدر آغوش گرم تو پر محبت پر از رحمت و فیض است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35</cp:revision>
  <dcterms:created xsi:type="dcterms:W3CDTF">2019-11-23T21:59:34Z</dcterms:created>
  <dcterms:modified xsi:type="dcterms:W3CDTF">2021-06-30T16:01:28Z</dcterms:modified>
  <cp:category/>
</cp:coreProperties>
</file>