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4"/>
    <p:restoredTop sz="94638"/>
  </p:normalViewPr>
  <p:slideViewPr>
    <p:cSldViewPr snapToGrid="0" snapToObjects="1">
      <p:cViewPr varScale="1">
        <p:scale>
          <a:sx n="179" d="100"/>
          <a:sy n="179" d="100"/>
        </p:scale>
        <p:origin x="3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30/09/2020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خالق آسمان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خالق آسمان، زمین و این جهان</a:t>
            </a:r>
            <a:br>
              <a:rPr lang="fa-IR" dirty="0"/>
            </a:br>
            <a:r>
              <a:rPr lang="fa-IR" dirty="0"/>
              <a:t>آشکار شد جلالت در خلقت انسان</a:t>
            </a:r>
            <a:br>
              <a:rPr lang="fa-IR" dirty="0"/>
            </a:br>
            <a:r>
              <a:rPr lang="fa-IR" dirty="0" err="1"/>
              <a:t>ملائک</a:t>
            </a:r>
            <a:r>
              <a:rPr lang="fa-IR" dirty="0"/>
              <a:t> </a:t>
            </a:r>
            <a:r>
              <a:rPr lang="fa-IR" dirty="0" err="1"/>
              <a:t>سرایند</a:t>
            </a:r>
            <a:r>
              <a:rPr lang="fa-IR" dirty="0"/>
              <a:t>، مهر و </a:t>
            </a:r>
            <a:r>
              <a:rPr lang="fa-IR" dirty="0" err="1"/>
              <a:t>محبتت</a:t>
            </a:r>
            <a:br>
              <a:rPr lang="fa-IR" dirty="0"/>
            </a:br>
            <a:r>
              <a:rPr lang="fa-IR" dirty="0"/>
              <a:t>چون محبت تو زایل نگردد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می‌سرایم</a:t>
            </a:r>
            <a:r>
              <a:rPr lang="fa-IR" dirty="0"/>
              <a:t>، با تمام </a:t>
            </a:r>
            <a:r>
              <a:rPr lang="fa-IR" dirty="0" err="1"/>
              <a:t>وجودم</a:t>
            </a:r>
            <a:br>
              <a:rPr lang="fa-IR" dirty="0"/>
            </a:br>
            <a:r>
              <a:rPr lang="fa-IR" dirty="0" err="1"/>
              <a:t>ستایم</a:t>
            </a:r>
            <a:r>
              <a:rPr lang="fa-IR" dirty="0"/>
              <a:t> تو را شاه شاهان عیسی</a:t>
            </a:r>
            <a:br>
              <a:rPr lang="fa-IR" dirty="0"/>
            </a:br>
            <a:r>
              <a:rPr lang="fa-IR" dirty="0" err="1"/>
              <a:t>بهرت</a:t>
            </a:r>
            <a:r>
              <a:rPr lang="fa-IR" dirty="0"/>
              <a:t> خوانم زیباترین </a:t>
            </a:r>
            <a:r>
              <a:rPr lang="fa-IR" dirty="0" err="1"/>
              <a:t>سرودم</a:t>
            </a:r>
            <a:br>
              <a:rPr lang="en-GB" dirty="0"/>
            </a:br>
            <a:r>
              <a:rPr lang="fa-IR" dirty="0" err="1"/>
              <a:t>نزدت</a:t>
            </a:r>
            <a:r>
              <a:rPr lang="fa-IR" dirty="0"/>
              <a:t> زانو زنم، سر فرود آورم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خالق آسمان، زمین و این جهان</a:t>
            </a:r>
            <a:br>
              <a:rPr lang="en-GB" dirty="0"/>
            </a:br>
            <a:r>
              <a:rPr lang="fa-IR" dirty="0"/>
              <a:t>در قلب سیاهم، </a:t>
            </a:r>
            <a:r>
              <a:rPr lang="fa-IR" dirty="0" err="1"/>
              <a:t>نورت</a:t>
            </a:r>
            <a:r>
              <a:rPr lang="fa-IR" dirty="0"/>
              <a:t> گشت تابان</a:t>
            </a:r>
            <a:br>
              <a:rPr lang="en-GB" dirty="0"/>
            </a:br>
            <a:r>
              <a:rPr lang="fa-IR" dirty="0" err="1"/>
              <a:t>نزدت</a:t>
            </a:r>
            <a:r>
              <a:rPr lang="fa-IR" dirty="0"/>
              <a:t> دعا کنم، بشنو تو صدایم</a:t>
            </a:r>
            <a:br>
              <a:rPr lang="en-GB" dirty="0"/>
            </a:br>
            <a:r>
              <a:rPr lang="fa-IR" dirty="0"/>
              <a:t>چون بهر تو خوانم، ای </a:t>
            </a:r>
            <a:r>
              <a:rPr lang="fa-IR" dirty="0" err="1"/>
              <a:t>خداوندم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/>
              <a:t>می‌سرایم</a:t>
            </a:r>
            <a:r>
              <a:rPr lang="fa-IR" dirty="0"/>
              <a:t>، با تمام </a:t>
            </a:r>
            <a:r>
              <a:rPr lang="fa-IR" dirty="0" err="1"/>
              <a:t>وجودم</a:t>
            </a:r>
            <a:br>
              <a:rPr lang="fa-IR" dirty="0"/>
            </a:br>
            <a:r>
              <a:rPr lang="fa-IR" dirty="0" err="1"/>
              <a:t>ستایم</a:t>
            </a:r>
            <a:r>
              <a:rPr lang="fa-IR" dirty="0"/>
              <a:t> تو را شاه شاهان عیسی</a:t>
            </a:r>
            <a:br>
              <a:rPr lang="fa-IR" dirty="0"/>
            </a:br>
            <a:r>
              <a:rPr lang="fa-IR" dirty="0" err="1"/>
              <a:t>بهرت</a:t>
            </a:r>
            <a:r>
              <a:rPr lang="fa-IR" dirty="0"/>
              <a:t> خوانم زیباترین </a:t>
            </a:r>
            <a:r>
              <a:rPr lang="fa-IR" dirty="0" err="1"/>
              <a:t>سرودم</a:t>
            </a:r>
            <a:br>
              <a:rPr lang="en-GB" dirty="0"/>
            </a:br>
            <a:r>
              <a:rPr lang="fa-IR" dirty="0" err="1"/>
              <a:t>نزدت</a:t>
            </a:r>
            <a:r>
              <a:rPr lang="fa-IR" dirty="0"/>
              <a:t> زانو زنم، سر فرود آورم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353</TotalTime>
  <Words>110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IRANSans Black</vt:lpstr>
      <vt:lpstr>Arial</vt:lpstr>
      <vt:lpstr>سرودنامه</vt:lpstr>
      <vt:lpstr>خالق آسمان</vt:lpstr>
      <vt:lpstr>خالق آسمان، زمین و این جهان آشکار شد جلالت در خلقت انسان ملائک سرایند، مهر و محبتت چون محبت تو زایل نگردد</vt:lpstr>
      <vt:lpstr>می‌سرایم، با تمام وجودم ستایم تو را شاه شاهان عیسی بهرت خوانم زیباترین سرودم نزدت زانو زنم، سر فرود آورم</vt:lpstr>
      <vt:lpstr>خالق آسمان، زمین و این جهان در قلب سیاهم، نورت گشت تابان نزدت دعا کنم، بشنو تو صدایم چون بهر تو خوانم، ای خداوندم</vt:lpstr>
      <vt:lpstr>می‌سرایم، با تمام وجودم ستایم تو را شاه شاهان عیسی بهرت خوانم زیباترین سرودم نزدت زانو زنم، سر فرود آورم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24</cp:revision>
  <dcterms:created xsi:type="dcterms:W3CDTF">2019-11-23T21:59:34Z</dcterms:created>
  <dcterms:modified xsi:type="dcterms:W3CDTF">2020-09-30T16:12:34Z</dcterms:modified>
  <cp:category/>
</cp:coreProperties>
</file>