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RANSans Black" panose="020B0506030804020204" pitchFamily="34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33"/>
    <p:restoredTop sz="94638"/>
  </p:normalViewPr>
  <p:slideViewPr>
    <p:cSldViewPr snapToGrid="0" snapToObjects="1">
      <p:cViewPr>
        <p:scale>
          <a:sx n="160" d="100"/>
          <a:sy n="160" d="100"/>
        </p:scale>
        <p:origin x="1456" y="8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1443/3/12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1443/3/12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18/10/2021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همه چیز ای </a:t>
            </a:r>
            <a:r>
              <a:rPr lang="fa-IR" dirty="0" err="1"/>
              <a:t>منجی</a:t>
            </a:r>
            <a:r>
              <a:rPr lang="fa-IR" dirty="0"/>
              <a:t> از توست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خالق عالم تنها تو هستی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مالک جانم تنها تو هستی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مالک جانم تنها تو هستی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46E83-0734-9B42-906D-A0ACF8B2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E0F12A-DA70-B949-9509-E3F7025492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FBCF4E-D6B9-BB47-92EE-95CCB6F559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E2334-1295-3F42-8AE7-AC3F576110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85CD9-5C32-DC45-9F60-FAC8F82DA6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B7AAE6-F5CB-F147-A07D-45D9C3B1B4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BBA8C-7305-9B46-A4E0-60783C9CFF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21A20D-5483-5F43-ADD3-64326CC066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3190D0-685B-584B-BD96-F83BDDC3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همه چیز ای </a:t>
            </a:r>
            <a:r>
              <a:rPr lang="fa-IR" dirty="0" err="1">
                <a:effectLst/>
              </a:rPr>
              <a:t>منجی</a:t>
            </a:r>
            <a:r>
              <a:rPr lang="fa-IR" dirty="0">
                <a:effectLst/>
              </a:rPr>
              <a:t> از توست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از سوی تو و بهر توست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اموال من عطای توست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جسم و جان و روح نیز از توست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52E8E-74C9-ED4C-A58D-9AB4ED7AFE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042569-FAEF-8F4C-B001-9F8C49A1B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CF69DE-94CE-0D4C-B57D-1D309AB0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662C17-D3BB-5546-9AAF-EFD1B69141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5B87439-B802-6248-8C30-28F2A83EE3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E76BD4-9C85-7645-A399-DFD5376BDC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AFED8-B803-EC40-B21A-0C79F4F3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4337DE-8062-9A4E-A8BB-30E81E4E4F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B15704-E088-3547-9D45-A6FFBADB94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خالق عالم تنها تو هستی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مالک جانم تنها تو هستی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مالک جانم تنها تو هستی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A687F8-B771-0441-AE0E-4C1076F5C0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14239F-99F0-4045-A36D-44BF111126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FC3C4-0CE0-FD4A-9830-166F1ACF1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29811-E91A-7143-9081-163A633ACB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5C2886-D458-7749-90ED-5C63AF0FAE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5991F4-9BB4-2440-AB6F-1837889EAA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4D7725-41A6-7E43-B362-5FD4198789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35CBA0-EA32-DB40-91F4-DE5CBDA676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4F2DCD-507F-4F42-8F33-B254315A33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0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خالق عالم تنها تو هستی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مالک جانم تنها تو هستی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مالک جانم تنها تو هستی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83FF5-0B38-294C-BE1F-A4D3892F2D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82036-C372-114F-9C33-53BA6CC84B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B6D2C-9AD8-5F4D-A2E0-0A6A2020EA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E2598-4A59-AE43-9194-AD0F54B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01170F-BAA6-E845-9FD7-7672A10A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BDCE6-FADE-E540-BD83-10978809DA6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F0D50C-3192-2845-922D-B1D3AA7875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A39D0C-7110-FC46-8C9A-A55728A21D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D40AAE-A42A-1B4A-A2F4-C2F3B206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2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تویی صاحب و من ناظر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در همه جا هستی حاضر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امانتی است این جسم من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هم ثروت و هم وقت من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C92E0-6EAC-FE45-B16C-B99B9F6652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5645FF-FDAD-8F4B-8D1A-BA56D99256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A054F-2105-A44E-A9EC-A781DD5B00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A9251-9E0B-484A-985F-9F839611F9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AF2D4-4B62-ED42-B9DC-53EBE4BB3F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795B82-7101-4946-9580-873D079DA9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890EF9-8007-7648-8559-5EE343ABA5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CECF4F-2FAC-4145-A66D-B020906843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FA3A9A-C164-1F44-8189-F3046B1C52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خالق عالم تنها تو هستی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مالک جانم تنها تو هستی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مالک جانم تنها تو هستی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4A85F-505B-D64E-8908-9DF572FC4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CF9428-180E-1C4E-BEE7-6EA3DBD515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E2F71-A843-AF48-8F01-FEC2085C80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655778-41E9-C247-8937-0295DB987B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026C12-1ADC-C947-80AA-495187AA5E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0EA951-B8BA-314A-B480-8E160BA687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A4D8C-E220-8446-85D8-0E043903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EA00C6-3956-1A4F-AD2C-98A827E96F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D8CBCE-12C3-6E42-A0B3-7CEA76B004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3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خالق عالم تنها تو هستی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مالک جانم تنها تو هستی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مالک جانم تنها تو هستی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DC2E1-D636-584F-A77A-2FD1D432C2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934550-ADA5-1F47-85F5-3DD412E1AF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07160-0C45-BB4C-AC04-3BC541BD3A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680441-292F-D942-8F9F-EE23709DB6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89D863-85C8-6C4F-8087-26663249E3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A947A4-8C4F-A646-ADE2-869876AD0F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7EF7D-A662-EE4F-9B7F-05092FCD7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962123-EC72-2D48-8226-4F7A6FF474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3D255B-E7BF-1241-A89B-E0890E11B3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3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تویی شبان گوسفندان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صاحب و مالک جهان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تو به من اموال </a:t>
            </a:r>
            <a:r>
              <a:rPr lang="fa-IR" dirty="0" err="1">
                <a:effectLst/>
              </a:rPr>
              <a:t>داده‌ای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از من حسابش </a:t>
            </a:r>
            <a:r>
              <a:rPr lang="fa-IR" dirty="0" err="1">
                <a:effectLst/>
              </a:rPr>
              <a:t>خواسته‌ای</a:t>
            </a:r>
            <a:endParaRPr lang="fa-IR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0F0DC-D3C0-3843-A5F6-55027E03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E829A-DC40-D94B-92D9-607D54DDEF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74E9C9-93D1-DA43-9389-F8F3AB52CB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BA71FE-ED21-4643-B8BE-DADEF908E9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CD874-E5DC-9945-B9BE-2AAE4D3E07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2C6E36-B760-6548-A42E-C60CD55F69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7F2C54-9A01-6241-A15F-B8AC94A9F5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FEA22C-A9F8-FC45-8B27-9839D5F72A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F495D9-8ACB-B640-905B-5E3B4F2D7A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8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خالق عالم تنها تو هستی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مالک جانم تنها تو هستی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مالک جانم تنها تو هستی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85B42-2314-8A47-A59A-6CCB441E16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67DEEB-75B3-1540-BEBB-0D3000B7B5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C29D5-CBFE-B845-8BD0-290272A148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D30576-46FA-3C40-AFFA-5715CD43E9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4EDA57-7FBE-1B47-A60B-F18165BC7A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2CC1BD-95EC-1044-B37C-5A1BE302C17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A011D9-DFD6-5545-AE0C-C990A35C05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1D2437-5AA8-6B43-A409-8FB99AF8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967939-A8E7-3E4B-84D4-75F970D1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0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526</TotalTime>
  <Words>178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IRANSans Black</vt:lpstr>
      <vt:lpstr>Calibri</vt:lpstr>
      <vt:lpstr>سرودنامه</vt:lpstr>
      <vt:lpstr>همه چیز ای منجی از توست</vt:lpstr>
      <vt:lpstr>همه چیز ای منجی از توست از سوی تو و بهر توست اموال من عطای توست جسم و جان و روح نیز از توست</vt:lpstr>
      <vt:lpstr>خالق عالم تنها تو هستی مالک جانم تنها تو هستی مالک جانم تنها تو هستی</vt:lpstr>
      <vt:lpstr>خالق عالم تنها تو هستی مالک جانم تنها تو هستی مالک جانم تنها تو هستی</vt:lpstr>
      <vt:lpstr>تویی صاحب و من ناظر در همه جا هستی حاضر امانتی است این جسم من هم ثروت و هم وقت من</vt:lpstr>
      <vt:lpstr>خالق عالم تنها تو هستی مالک جانم تنها تو هستی مالک جانم تنها تو هستی</vt:lpstr>
      <vt:lpstr>خالق عالم تنها تو هستی مالک جانم تنها تو هستی مالک جانم تنها تو هستی</vt:lpstr>
      <vt:lpstr>تویی شبان گوسفندان صاحب و مالک جهان تو به من اموال داده‌ای از من حسابش خواسته‌ای</vt:lpstr>
      <vt:lpstr>خالق عالم تنها تو هستی مالک جانم تنها تو هستی مالک جانم تنها تو هستی</vt:lpstr>
      <vt:lpstr>خالق عالم تنها تو هستی مالک جانم تنها تو هستی مالک جانم تنها تو هستی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41</cp:revision>
  <dcterms:created xsi:type="dcterms:W3CDTF">2019-11-23T21:59:34Z</dcterms:created>
  <dcterms:modified xsi:type="dcterms:W3CDTF">2021-10-18T13:49:07Z</dcterms:modified>
  <cp:category/>
</cp:coreProperties>
</file>