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IRANSans Black" panose="020B0506030804020204" pitchFamily="34" charset="-78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90"/>
    <p:restoredTop sz="94638"/>
  </p:normalViewPr>
  <p:slideViewPr>
    <p:cSldViewPr snapToGrid="0" snapToObjects="1">
      <p:cViewPr varScale="1">
        <p:scale>
          <a:sx n="140" d="100"/>
          <a:sy n="140" d="100"/>
        </p:scale>
        <p:origin x="232" y="11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1443/4/3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1443/4/3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08/11/2021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آه ای شبان نیکو بیا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آه ای شبان نیکو بیا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ما گوسفندان مرتع تو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(ما را ببر نزد </a:t>
            </a:r>
            <a:r>
              <a:rPr lang="fa-IR" dirty="0" err="1">
                <a:effectLst/>
              </a:rPr>
              <a:t>چشمه‌ها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ما را تو شبانی بنما) ×۲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84" y="6261351"/>
            <a:ext cx="279832" cy="279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D63AF5-9E06-4141-AF63-F1D35340A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967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81A8376-E60D-5D4C-AD90-9AC959BC22D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551201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گوسفند گمراهی من بودم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در بیابان سرگردان بودم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(آنگه صدایت بشنیدم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به سویت شتابان دویدم) ×۲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15E8660-C487-484E-AD3D-AAC00B26D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084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777834A-D054-E742-8142-B4371329C9F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0967" y="6261351"/>
            <a:ext cx="279832" cy="279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0C5A346-DDC2-E54E-B9CA-05EAAAFE9A4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5551201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121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زین پس در حضور تو شادم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از هیچ چیز و هیچکس </a:t>
            </a:r>
            <a:r>
              <a:rPr lang="fa-IR" dirty="0" err="1">
                <a:effectLst/>
              </a:rPr>
              <a:t>نترسم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(چون تو عیسی شبان منی</a:t>
            </a:r>
            <a:br>
              <a:rPr lang="en-GB" dirty="0">
                <a:effectLst/>
              </a:rPr>
            </a:br>
            <a:r>
              <a:rPr lang="fa-IR" dirty="0">
                <a:effectLst/>
              </a:rPr>
              <a:t>مرا از خطر </a:t>
            </a:r>
            <a:r>
              <a:rPr lang="fa-IR" dirty="0" err="1">
                <a:effectLst/>
              </a:rPr>
              <a:t>می‌رهانی</a:t>
            </a:r>
            <a:r>
              <a:rPr lang="fa-IR" dirty="0">
                <a:effectLst/>
              </a:rPr>
              <a:t>) ×۲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AA235D-B06A-5A42-9379-0195D590287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84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C63B118-C8D4-3942-814E-C565610E5B7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0967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26C816-8B19-9149-AAB3-807C0C95EF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551201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02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1768</TotalTime>
  <Words>81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IRANSans Black</vt:lpstr>
      <vt:lpstr>Calibri</vt:lpstr>
      <vt:lpstr>سرودنامه</vt:lpstr>
      <vt:lpstr>آه ای شبان نیکو بیا</vt:lpstr>
      <vt:lpstr>آه ای شبان نیکو بیا ما گوسفندان مرتع تو (ما را ببر نزد چشمه‌ها ما را تو شبانی بنما) ×۲</vt:lpstr>
      <vt:lpstr>گوسفند گمراهی من بودم در بیابان سرگردان بودم (آنگه صدایت بشنیدم به سویت شتابان دویدم) ×۲</vt:lpstr>
      <vt:lpstr>زین پس در حضور تو شادم از هیچ چیز و هیچکس نترسم (چون تو عیسی شبان منی مرا از خطر می‌رهانی) ×۲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35</cp:revision>
  <dcterms:created xsi:type="dcterms:W3CDTF">2019-11-23T21:59:34Z</dcterms:created>
  <dcterms:modified xsi:type="dcterms:W3CDTF">2021-11-08T16:26:09Z</dcterms:modified>
  <cp:category/>
</cp:coreProperties>
</file>