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/>
    <p:restoredTop sz="94638"/>
  </p:normalViewPr>
  <p:slideViewPr>
    <p:cSldViewPr snapToGrid="0" snapToObjects="1">
      <p:cViewPr>
        <p:scale>
          <a:sx n="165" d="100"/>
          <a:sy n="165" d="100"/>
        </p:scale>
        <p:origin x="-1328" y="1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1442/11/16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بگذار در برگیرد </a:t>
            </a:r>
            <a:r>
              <a:rPr lang="fa-IR" dirty="0" err="1"/>
              <a:t>وجودت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بگذار در برگیرد </a:t>
            </a:r>
            <a:r>
              <a:rPr lang="fa-IR" dirty="0" err="1"/>
              <a:t>وجودت</a:t>
            </a:r>
            <a:br>
              <a:rPr lang="fa-IR" dirty="0"/>
            </a:br>
            <a:r>
              <a:rPr lang="fa-IR" dirty="0"/>
              <a:t>با </a:t>
            </a:r>
            <a:r>
              <a:rPr lang="fa-IR" dirty="0" err="1"/>
              <a:t>روح‌القدس</a:t>
            </a:r>
            <a:r>
              <a:rPr lang="fa-IR" dirty="0"/>
              <a:t> و </a:t>
            </a:r>
            <a:r>
              <a:rPr lang="fa-IR" dirty="0" err="1"/>
              <a:t>نورش</a:t>
            </a:r>
            <a:br>
              <a:rPr lang="en-GB" dirty="0"/>
            </a:br>
            <a:r>
              <a:rPr lang="fa-IR" dirty="0"/>
              <a:t>روح و </a:t>
            </a:r>
            <a:r>
              <a:rPr lang="fa-IR" dirty="0" err="1"/>
              <a:t>جانت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لبریز کند از خود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6429B-64DB-FE43-8236-75034E042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465FA-1DF9-6444-A754-D81B3AD266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بیا آزاد شو از اسارت</a:t>
            </a:r>
            <a:br>
              <a:rPr lang="fa-IR" dirty="0"/>
            </a:br>
            <a:r>
              <a:rPr lang="fa-IR" dirty="0"/>
              <a:t>تا روح او چون کبوتر</a:t>
            </a:r>
            <a:br>
              <a:rPr lang="en-GB" dirty="0"/>
            </a:br>
            <a:r>
              <a:rPr lang="fa-IR" dirty="0"/>
              <a:t>فرود آید بر تو</a:t>
            </a:r>
            <a:br>
              <a:rPr lang="fa-IR" dirty="0"/>
            </a:br>
            <a:r>
              <a:rPr lang="fa-IR" dirty="0"/>
              <a:t>و </a:t>
            </a:r>
            <a:r>
              <a:rPr lang="fa-IR" dirty="0" err="1"/>
              <a:t>زندگیت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8BBF-DA86-9044-AD78-EF3165DCA0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08F54-DB20-004E-8ED7-0E2AEB76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F6E36D-F356-0547-BB1C-AA4104F6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424FDC-B6B1-3440-8864-DFCDAF7DAF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4AE30-6B66-9540-ACF1-175159429F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9029F-8B07-3345-A8AD-04EF4E76735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عیسی، ای عیسی</a:t>
            </a:r>
            <a:br>
              <a:rPr lang="fa-IR" dirty="0"/>
            </a:br>
            <a:r>
              <a:rPr lang="fa-IR" dirty="0"/>
              <a:t>بیا پر ساز ما را</a:t>
            </a:r>
            <a:br>
              <a:rPr lang="en-GB" dirty="0"/>
            </a:br>
            <a:r>
              <a:rPr lang="fa-IR" dirty="0"/>
              <a:t>عیسی، ای عیسی</a:t>
            </a:r>
            <a:br>
              <a:rPr lang="fa-IR" dirty="0"/>
            </a:br>
            <a:r>
              <a:rPr lang="fa-IR" dirty="0"/>
              <a:t>بیا پر ساز ما را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7158B-18F7-114F-9966-E84A203BE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6A5F8-A152-A042-AA7F-3F8B005F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2D0C5-CBAB-674B-8D97-BA578F046B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2AF16-4352-CA44-8E32-7592AE7F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D7C4B-9576-504F-98A3-D27167C9ED3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CF698-3208-AB4F-B325-8E6D91811DD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اکنون سرودی دیگر سر ده</a:t>
            </a:r>
            <a:br>
              <a:rPr lang="fa-IR" dirty="0"/>
            </a:br>
            <a:r>
              <a:rPr lang="fa-IR" dirty="0"/>
              <a:t>با قلبی لبریز از عشق</a:t>
            </a:r>
            <a:br>
              <a:rPr lang="en-GB" dirty="0"/>
            </a:br>
            <a:r>
              <a:rPr lang="fa-IR" dirty="0"/>
              <a:t>با دستانی باز بسپار</a:t>
            </a:r>
            <a:br>
              <a:rPr lang="fa-IR" dirty="0"/>
            </a:br>
            <a:r>
              <a:rPr lang="fa-IR" dirty="0"/>
              <a:t>خود را به او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0FDC5-ED1C-2B45-B655-F9A9D881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4BEEC-984B-4342-8802-7288A2F7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A5940-0467-FA4C-B9B0-818F72A14E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0ADE2E-5031-7144-87D1-3FA63E5E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EB93BF-483E-AA45-96F5-21D9A573C5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A31D78-E9C2-AA4F-A603-6149BC24D6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غم‌هایت</a:t>
            </a:r>
            <a:r>
              <a:rPr lang="fa-IR" dirty="0"/>
              <a:t> را بریز به پایش</a:t>
            </a:r>
            <a:br>
              <a:rPr lang="fa-IR" dirty="0"/>
            </a:br>
            <a:r>
              <a:rPr lang="fa-IR" dirty="0" err="1"/>
              <a:t>اشک‌های</a:t>
            </a:r>
            <a:r>
              <a:rPr lang="fa-IR" dirty="0"/>
              <a:t> تلخ </a:t>
            </a:r>
            <a:r>
              <a:rPr lang="fa-IR" dirty="0" err="1"/>
              <a:t>گناهت</a:t>
            </a:r>
            <a:br>
              <a:rPr lang="en-GB" dirty="0"/>
            </a:br>
            <a:r>
              <a:rPr lang="fa-IR" dirty="0"/>
              <a:t>و حیاتی نو </a:t>
            </a:r>
            <a:r>
              <a:rPr lang="fa-IR" dirty="0" err="1"/>
              <a:t>یاب</a:t>
            </a:r>
            <a:br>
              <a:rPr lang="fa-IR" dirty="0"/>
            </a:br>
            <a:r>
              <a:rPr lang="fa-IR" dirty="0"/>
              <a:t>در نام عیسی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88545-4517-EC47-97DD-E38AD04C20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3C14C-6EA4-714E-900A-D4EE4AD4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DE824-4852-4A48-B49E-2AF8F459F1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B9DAF-F172-3D44-ABFB-9D01B1E20D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F81BC-3A8C-604C-8AFE-42C35EE97F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BA9E5-01DA-5541-B266-AC574F6EC4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عیسی، ای عیسی</a:t>
            </a:r>
            <a:br>
              <a:rPr lang="fa-IR" dirty="0"/>
            </a:br>
            <a:r>
              <a:rPr lang="fa-IR" dirty="0"/>
              <a:t>بیا پر ساز ما را</a:t>
            </a:r>
            <a:br>
              <a:rPr lang="en-GB" dirty="0"/>
            </a:br>
            <a:r>
              <a:rPr lang="fa-IR" dirty="0"/>
              <a:t>عیسی، ای عیسی</a:t>
            </a:r>
            <a:br>
              <a:rPr lang="fa-IR" dirty="0"/>
            </a:br>
            <a:r>
              <a:rPr lang="fa-IR" dirty="0"/>
              <a:t>بیا پر ساز ما را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597F3-9645-F548-870C-272987F8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545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6CEE23-1485-9844-B67B-1B8769DD03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92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06ED8-358A-DA43-9E87-2AF8165F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998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7D5552-5A60-B446-8BFB-3D9A292C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5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44F276-D36A-134E-8608-15514BB761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451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29553-1DC2-E848-86F7-55F6E50958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2180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1650</TotalTime>
  <Words>123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بگذار در برگیرد وجودت</vt:lpstr>
      <vt:lpstr>بگذار در برگیرد وجودت با روح‌القدس و نورش روح و جانت را لبریز کند از خود</vt:lpstr>
      <vt:lpstr>بیا آزاد شو از اسارت تا روح او چون کبوتر فرود آید بر تو و زندگیت</vt:lpstr>
      <vt:lpstr>عیسی، ای عیسی بیا پر ساز ما را عیسی، ای عیسی بیا پر ساز ما را</vt:lpstr>
      <vt:lpstr>اکنون سرودی دیگر سر ده با قلبی لبریز از عشق با دستانی باز بسپار خود را به او</vt:lpstr>
      <vt:lpstr>غم‌هایت را بریز به پایش اشک‌های تلخ گناهت و حیاتی نو یاب در نام عیسی</vt:lpstr>
      <vt:lpstr>عیسی، ای عیسی بیا پر ساز ما را عیسی، ای عیسی بیا پر ساز ما را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40</cp:revision>
  <dcterms:created xsi:type="dcterms:W3CDTF">2019-11-23T21:59:34Z</dcterms:created>
  <dcterms:modified xsi:type="dcterms:W3CDTF">2021-06-25T15:39:15Z</dcterms:modified>
  <cp:category/>
</cp:coreProperties>
</file>