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/>
    <p:restoredTop sz="94638"/>
  </p:normalViewPr>
  <p:slideViewPr>
    <p:cSldViewPr snapToGrid="0" snapToObjects="1">
      <p:cViewPr>
        <p:scale>
          <a:sx n="109" d="100"/>
          <a:sy n="109" d="100"/>
        </p:scale>
        <p:origin x="1680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نهر پرستش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حمد و جلال بر تو، ای پادشاه ما</a:t>
            </a:r>
            <a:br>
              <a:rPr lang="fa-IR" dirty="0"/>
            </a:br>
            <a:r>
              <a:rPr lang="fa-IR" sz="5400" dirty="0"/>
              <a:t>این است سرود ما، در وصف تو عیسی</a:t>
            </a:r>
            <a:br>
              <a:rPr lang="fa-IR" sz="5400" dirty="0"/>
            </a:br>
            <a:r>
              <a:rPr lang="fa-IR" dirty="0"/>
              <a:t>حمد و جلال بر تو، ای پادشاه ما</a:t>
            </a:r>
            <a:br>
              <a:rPr lang="fa-IR" dirty="0"/>
            </a:br>
            <a:r>
              <a:rPr lang="fa-IR" sz="5400" dirty="0"/>
              <a:t>این است سرود ما، در وصف تو عیسی</a:t>
            </a:r>
            <a:endParaRPr lang="fa-I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این است نهر </a:t>
            </a:r>
            <a:r>
              <a:rPr lang="fa-IR" dirty="0" err="1"/>
              <a:t>پرستش‌های</a:t>
            </a:r>
            <a:r>
              <a:rPr lang="fa-IR" dirty="0"/>
              <a:t> ما</a:t>
            </a:r>
            <a:br>
              <a:rPr lang="fa-IR" dirty="0"/>
            </a:br>
            <a:r>
              <a:rPr lang="fa-IR" dirty="0"/>
              <a:t>جاری به سوی تخت تو</a:t>
            </a:r>
            <a:br>
              <a:rPr lang="fa-IR" dirty="0"/>
            </a:br>
            <a:r>
              <a:rPr lang="fa-IR" dirty="0" err="1"/>
              <a:t>چشمه‌ای</a:t>
            </a:r>
            <a:r>
              <a:rPr lang="fa-IR" dirty="0"/>
              <a:t> روان از </a:t>
            </a:r>
            <a:r>
              <a:rPr lang="fa-IR" dirty="0" err="1"/>
              <a:t>قلب‌های</a:t>
            </a:r>
            <a:r>
              <a:rPr lang="fa-IR" dirty="0"/>
              <a:t> ما</a:t>
            </a:r>
            <a:br>
              <a:rPr lang="fa-IR" dirty="0"/>
            </a:br>
            <a:r>
              <a:rPr lang="fa-IR" dirty="0"/>
              <a:t>این است سرود حمد تو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این است نهر </a:t>
            </a:r>
            <a:r>
              <a:rPr lang="fa-IR" dirty="0" err="1"/>
              <a:t>پرستش‌های</a:t>
            </a:r>
            <a:r>
              <a:rPr lang="fa-IR" dirty="0"/>
              <a:t> ما</a:t>
            </a:r>
            <a:br>
              <a:rPr lang="fa-IR" dirty="0"/>
            </a:br>
            <a:r>
              <a:rPr lang="fa-IR" dirty="0"/>
              <a:t>جاری به سوی تخت تو</a:t>
            </a:r>
            <a:br>
              <a:rPr lang="fa-IR" dirty="0"/>
            </a:br>
            <a:r>
              <a:rPr lang="fa-IR" dirty="0" err="1"/>
              <a:t>چشمه‌ای</a:t>
            </a:r>
            <a:r>
              <a:rPr lang="fa-IR" dirty="0"/>
              <a:t> روان از </a:t>
            </a:r>
            <a:r>
              <a:rPr lang="fa-IR" dirty="0" err="1"/>
              <a:t>قلب‌های</a:t>
            </a:r>
            <a:r>
              <a:rPr lang="fa-IR" dirty="0"/>
              <a:t> ما</a:t>
            </a:r>
            <a:br>
              <a:rPr lang="fa-IR" dirty="0"/>
            </a:br>
            <a:r>
              <a:rPr lang="fa-IR" dirty="0"/>
              <a:t>این است سرود حمد تو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4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حمد و جلال بر تو، ای پادشاه ما</a:t>
            </a:r>
            <a:br>
              <a:rPr lang="fa-IR" dirty="0"/>
            </a:br>
            <a:r>
              <a:rPr lang="fa-IR" sz="5400" dirty="0"/>
              <a:t>این است سرود ما، در وصف تو عیسی</a:t>
            </a:r>
            <a:br>
              <a:rPr lang="fa-IR" sz="5400" dirty="0"/>
            </a:br>
            <a:r>
              <a:rPr lang="fa-IR" dirty="0"/>
              <a:t>حمد و جلال بر تو، ای پادشاه ما</a:t>
            </a:r>
            <a:br>
              <a:rPr lang="fa-IR" dirty="0"/>
            </a:br>
            <a:r>
              <a:rPr lang="fa-IR" sz="5400" dirty="0"/>
              <a:t>این است سرود ما، در وصف تو عیسی</a:t>
            </a:r>
            <a:endParaRPr lang="fa-I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فروتن در نزد پاهای تو</a:t>
            </a:r>
            <a:br>
              <a:rPr lang="fa-IR" dirty="0"/>
            </a:br>
            <a:r>
              <a:rPr lang="fa-IR" dirty="0"/>
              <a:t>بر جلالت </a:t>
            </a:r>
            <a:r>
              <a:rPr lang="fa-IR" dirty="0" err="1"/>
              <a:t>می‌نگریم</a:t>
            </a:r>
            <a:br>
              <a:rPr lang="fa-IR" dirty="0"/>
            </a:br>
            <a:r>
              <a:rPr lang="fa-IR" dirty="0"/>
              <a:t>چون بر چشمان تو خیره شویم</a:t>
            </a:r>
            <a:br>
              <a:rPr lang="fa-IR" dirty="0"/>
            </a:br>
            <a:r>
              <a:rPr lang="fa-IR" dirty="0"/>
              <a:t>عشق و مهرت را بنگریم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7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فروتن در نزد پاهای تو</a:t>
            </a:r>
            <a:br>
              <a:rPr lang="fa-IR" dirty="0"/>
            </a:br>
            <a:r>
              <a:rPr lang="fa-IR" dirty="0"/>
              <a:t>بر جلالت </a:t>
            </a:r>
            <a:r>
              <a:rPr lang="fa-IR" dirty="0" err="1"/>
              <a:t>می‌نگریم</a:t>
            </a:r>
            <a:br>
              <a:rPr lang="fa-IR" dirty="0"/>
            </a:br>
            <a:r>
              <a:rPr lang="fa-IR" dirty="0"/>
              <a:t>چون بر چشمان تو خیره شویم</a:t>
            </a:r>
            <a:br>
              <a:rPr lang="fa-IR" dirty="0"/>
            </a:br>
            <a:r>
              <a:rPr lang="fa-IR" dirty="0"/>
              <a:t>عشق و مهرت را بنگریم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4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حمد و جلال بر تو، ای پادشاه ما</a:t>
            </a:r>
            <a:br>
              <a:rPr lang="fa-IR" dirty="0"/>
            </a:br>
            <a:r>
              <a:rPr lang="fa-IR" sz="5400" dirty="0"/>
              <a:t>این است سرود ما، در وصف تو عیسی</a:t>
            </a:r>
            <a:br>
              <a:rPr lang="fa-IR" sz="5400" dirty="0"/>
            </a:br>
            <a:r>
              <a:rPr lang="fa-IR" dirty="0"/>
              <a:t>حمد و جلال بر تو، ای پادشاه ما</a:t>
            </a:r>
            <a:br>
              <a:rPr lang="fa-IR" dirty="0"/>
            </a:br>
            <a:r>
              <a:rPr lang="fa-IR" sz="5400" dirty="0"/>
              <a:t>این است سرود ما، در وصف تو عیسی</a:t>
            </a:r>
            <a:endParaRPr lang="fa-I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چون دادی </a:t>
            </a:r>
            <a:r>
              <a:rPr lang="fa-IR" dirty="0" err="1"/>
              <a:t>جانت</a:t>
            </a:r>
            <a:r>
              <a:rPr lang="fa-IR" dirty="0"/>
              <a:t> بر روی صلیب</a:t>
            </a:r>
            <a:br>
              <a:rPr lang="fa-IR" dirty="0"/>
            </a:br>
            <a:r>
              <a:rPr lang="fa-IR" dirty="0"/>
              <a:t>من را با </a:t>
            </a:r>
            <a:r>
              <a:rPr lang="fa-IR" dirty="0" err="1"/>
              <a:t>خونت</a:t>
            </a:r>
            <a:r>
              <a:rPr lang="fa-IR" dirty="0"/>
              <a:t> خریدی</a:t>
            </a:r>
            <a:br>
              <a:rPr lang="fa-IR" dirty="0"/>
            </a:br>
            <a:r>
              <a:rPr lang="fa-IR" dirty="0"/>
              <a:t>پیروزی به من بخشیدی عیسی</a:t>
            </a:r>
            <a:br>
              <a:rPr lang="fa-IR" dirty="0"/>
            </a:br>
            <a:r>
              <a:rPr lang="fa-IR" dirty="0"/>
              <a:t>حیات را در من دمیدی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امروز آزادم تا نامت خوانم</a:t>
            </a:r>
            <a:br>
              <a:rPr lang="fa-IR" dirty="0"/>
            </a:br>
            <a:r>
              <a:rPr lang="fa-IR" dirty="0"/>
              <a:t>فریاد </a:t>
            </a:r>
            <a:r>
              <a:rPr lang="fa-IR" dirty="0" err="1"/>
              <a:t>حمدت</a:t>
            </a:r>
            <a:r>
              <a:rPr lang="fa-IR" dirty="0"/>
              <a:t>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این است سرود تازه قلبم</a:t>
            </a:r>
            <a:br>
              <a:rPr lang="fa-IR" dirty="0"/>
            </a:br>
            <a:r>
              <a:rPr lang="fa-IR" dirty="0"/>
              <a:t>که بهر تو </a:t>
            </a:r>
            <a:r>
              <a:rPr lang="fa-IR" dirty="0" err="1"/>
              <a:t>می‌سرایم</a:t>
            </a:r>
            <a:endParaRPr lang="fa-I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855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308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57611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6666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1195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139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4027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2A9033-DFA4-5944-9239-B311C626E5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45501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50F0-E026-AC49-A9FD-A356B2B3B0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097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6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789</TotalTime>
  <Words>253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IRANSans Black</vt:lpstr>
      <vt:lpstr>Calibri</vt:lpstr>
      <vt:lpstr>Arial</vt:lpstr>
      <vt:lpstr>سرودنامه</vt:lpstr>
      <vt:lpstr>نهر پرستش</vt:lpstr>
      <vt:lpstr>این است نهر پرستش‌های ما جاری به سوی تخت تو چشمه‌ای روان از قلب‌های ما این است سرود حمد تو</vt:lpstr>
      <vt:lpstr>این است نهر پرستش‌های ما جاری به سوی تخت تو چشمه‌ای روان از قلب‌های ما این است سرود حمد تو</vt:lpstr>
      <vt:lpstr>حمد و جلال بر تو، ای پادشاه ما این است سرود ما، در وصف تو عیسی حمد و جلال بر تو، ای پادشاه ما این است سرود ما، در وصف تو عیسی</vt:lpstr>
      <vt:lpstr>فروتن در نزد پاهای تو بر جلالت می‌نگریم چون بر چشمان تو خیره شویم عشق و مهرت را بنگریم</vt:lpstr>
      <vt:lpstr>فروتن در نزد پاهای تو بر جلالت می‌نگریم چون بر چشمان تو خیره شویم عشق و مهرت را بنگریم</vt:lpstr>
      <vt:lpstr>حمد و جلال بر تو، ای پادشاه ما این است سرود ما، در وصف تو عیسی حمد و جلال بر تو، ای پادشاه ما این است سرود ما، در وصف تو عیسی</vt:lpstr>
      <vt:lpstr>چون دادی جانت بر روی صلیب من را با خونت خریدی پیروزی به من بخشیدی عیسی حیات را در من دمیدی</vt:lpstr>
      <vt:lpstr>امروز آزادم تا نامت خوانم فریاد حمدت سرایم این است سرود تازه قلبم که بهر تو می‌سرایم</vt:lpstr>
      <vt:lpstr>حمد و جلال بر تو، ای پادشاه ما این است سرود ما، در وصف تو عیسی حمد و جلال بر تو، ای پادشاه ما این است سرود ما، در وصف تو عیسی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43</cp:revision>
  <dcterms:created xsi:type="dcterms:W3CDTF">2019-11-23T21:59:34Z</dcterms:created>
  <dcterms:modified xsi:type="dcterms:W3CDTF">2021-05-03T20:48:11Z</dcterms:modified>
  <cp:category/>
</cp:coreProperties>
</file>