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/>
    <p:restoredTop sz="94638"/>
  </p:normalViewPr>
  <p:slideViewPr>
    <p:cSldViewPr snapToGrid="0" snapToObjects="1">
      <p:cViewPr>
        <p:scale>
          <a:sx n="152" d="100"/>
          <a:sy n="152" d="100"/>
        </p:scale>
        <p:origin x="144" y="1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هرچه دارم از ته دل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هر چه دارم از ته دل</a:t>
            </a:r>
            <a:br>
              <a:rPr lang="fa-IR" dirty="0"/>
            </a:br>
            <a:r>
              <a:rPr lang="fa-IR" dirty="0"/>
              <a:t>تقدیم عیسی کنم</a:t>
            </a:r>
            <a:br>
              <a:rPr lang="fa-IR" dirty="0"/>
            </a:br>
            <a:r>
              <a:rPr lang="fa-IR" dirty="0"/>
              <a:t>پیوسته در حضور او</a:t>
            </a:r>
            <a:br>
              <a:rPr lang="fa-IR" dirty="0"/>
            </a:br>
            <a:r>
              <a:rPr lang="fa-IR" dirty="0"/>
              <a:t>با اطمینان پیش روم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تقدیمت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/>
              <a:t>همه چیز را ای خداوند</a:t>
            </a:r>
            <a:br>
              <a:rPr lang="fa-IR" dirty="0"/>
            </a:br>
            <a:r>
              <a:rPr lang="fa-IR" dirty="0" err="1"/>
              <a:t>تقدیمت</a:t>
            </a:r>
            <a:r>
              <a:rPr lang="fa-IR" dirty="0"/>
              <a:t> کنم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با تواضع در پیش</a:t>
            </a:r>
            <a:br>
              <a:rPr lang="fa-IR" dirty="0"/>
            </a:br>
            <a:r>
              <a:rPr lang="fa-IR" dirty="0"/>
              <a:t>تخت خدا زانو زنم</a:t>
            </a:r>
            <a:br>
              <a:rPr lang="fa-IR" dirty="0"/>
            </a:br>
            <a:r>
              <a:rPr lang="fa-IR" dirty="0"/>
              <a:t>از خوشی زودگذر</a:t>
            </a:r>
            <a:br>
              <a:rPr lang="fa-IR" dirty="0"/>
            </a:br>
            <a:r>
              <a:rPr lang="fa-IR" dirty="0"/>
              <a:t>این جهان دل بر کنم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تقدیمت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/>
              <a:t>همه چیز را ای خداوند</a:t>
            </a:r>
            <a:br>
              <a:rPr lang="fa-IR" dirty="0"/>
            </a:br>
            <a:r>
              <a:rPr lang="fa-IR" dirty="0" err="1"/>
              <a:t>تقدیمت</a:t>
            </a:r>
            <a:r>
              <a:rPr lang="fa-IR" dirty="0"/>
              <a:t> کنم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زندگی‌ام</a:t>
            </a:r>
            <a:r>
              <a:rPr lang="fa-IR" dirty="0"/>
              <a:t> ای خداوند </a:t>
            </a:r>
            <a:br>
              <a:rPr lang="fa-IR" dirty="0"/>
            </a:br>
            <a:r>
              <a:rPr lang="fa-IR" dirty="0"/>
              <a:t>تقدیم </a:t>
            </a:r>
            <a:r>
              <a:rPr lang="fa-IR" dirty="0" err="1"/>
              <a:t>دست‌های</a:t>
            </a:r>
            <a:r>
              <a:rPr lang="fa-IR" dirty="0"/>
              <a:t> توست</a:t>
            </a:r>
            <a:br>
              <a:rPr lang="fa-IR" dirty="0"/>
            </a:br>
            <a:r>
              <a:rPr lang="fa-IR" dirty="0"/>
              <a:t>همواره </a:t>
            </a:r>
            <a:r>
              <a:rPr lang="fa-IR" dirty="0" err="1"/>
              <a:t>اعتمادم</a:t>
            </a:r>
            <a:br>
              <a:rPr lang="fa-IR" dirty="0"/>
            </a:br>
            <a:r>
              <a:rPr lang="fa-IR" dirty="0"/>
              <a:t>در خون پر بهای توست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تقدیمت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/>
              <a:t>همه چیز را ای خداوند</a:t>
            </a:r>
            <a:br>
              <a:rPr lang="fa-IR" dirty="0"/>
            </a:br>
            <a:r>
              <a:rPr lang="fa-IR" dirty="0" err="1"/>
              <a:t>تقدیمت</a:t>
            </a:r>
            <a:r>
              <a:rPr lang="fa-IR" dirty="0"/>
              <a:t> کنم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9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با </a:t>
            </a:r>
            <a:r>
              <a:rPr lang="fa-IR" dirty="0" err="1"/>
              <a:t>روحت</a:t>
            </a:r>
            <a:r>
              <a:rPr lang="fa-IR" dirty="0"/>
              <a:t> پر ساز </a:t>
            </a:r>
            <a:r>
              <a:rPr lang="fa-IR" dirty="0" err="1"/>
              <a:t>وجودم</a:t>
            </a:r>
            <a:br>
              <a:rPr lang="fa-IR" dirty="0"/>
            </a:br>
            <a:r>
              <a:rPr lang="fa-IR" dirty="0"/>
              <a:t>شادی، قوت کن عطا</a:t>
            </a:r>
            <a:br>
              <a:rPr lang="fa-IR" dirty="0"/>
            </a:br>
            <a:r>
              <a:rPr lang="fa-IR" dirty="0"/>
              <a:t>با </a:t>
            </a:r>
            <a:r>
              <a:rPr lang="fa-IR" dirty="0" err="1"/>
              <a:t>کلامت</a:t>
            </a:r>
            <a:r>
              <a:rPr lang="fa-IR" dirty="0"/>
              <a:t>، با حضورت</a:t>
            </a:r>
            <a:br>
              <a:rPr lang="fa-IR" dirty="0"/>
            </a:br>
            <a:r>
              <a:rPr lang="fa-IR" dirty="0"/>
              <a:t>کن سیراب جان مرا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تقدیمت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 err="1"/>
              <a:t>تسلیمت</a:t>
            </a:r>
            <a:r>
              <a:rPr lang="fa-IR" dirty="0"/>
              <a:t> کنم</a:t>
            </a:r>
            <a:br>
              <a:rPr lang="fa-IR" dirty="0"/>
            </a:br>
            <a:r>
              <a:rPr lang="fa-IR" dirty="0"/>
              <a:t>همه چیز را ای خداوند</a:t>
            </a:r>
            <a:br>
              <a:rPr lang="fa-IR" dirty="0"/>
            </a:br>
            <a:r>
              <a:rPr lang="fa-IR" dirty="0" err="1"/>
              <a:t>تقدیمت</a:t>
            </a:r>
            <a:r>
              <a:rPr lang="fa-IR" dirty="0"/>
              <a:t> کنم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2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7F6CE-444A-274D-8B22-457EE1E2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72D59-73D1-9748-880F-B62D9166D6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3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1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851</TotalTime>
  <Words>138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هرچه دارم از ته دل</vt:lpstr>
      <vt:lpstr>هر چه دارم از ته دل تقدیم عیسی کنم پیوسته در حضور او با اطمینان پیش روم</vt:lpstr>
      <vt:lpstr>تقدیمت کنم تسلیمت کنم همه چیز را ای خداوند تقدیمت کنم</vt:lpstr>
      <vt:lpstr>با تواضع در پیش تخت خدا زانو زنم از خوشی زودگذر این جهان دل بر کنم</vt:lpstr>
      <vt:lpstr>تقدیمت کنم تسلیمت کنم همه چیز را ای خداوند تقدیمت کنم</vt:lpstr>
      <vt:lpstr>زندگی‌ام ای خداوند  تقدیم دست‌های توست همواره اعتمادم در خون پر بهای توست</vt:lpstr>
      <vt:lpstr>تقدیمت کنم تسلیمت کنم همه چیز را ای خداوند تقدیمت کنم</vt:lpstr>
      <vt:lpstr>با روحت پر ساز وجودم شادی، قوت کن عطا با کلامت، با حضورت کن سیراب جان مرا</vt:lpstr>
      <vt:lpstr>تقدیمت کنم تسلیمت کنم همه چیز را ای خداوند تقدیمت کنم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52</cp:revision>
  <dcterms:created xsi:type="dcterms:W3CDTF">2019-11-23T21:59:34Z</dcterms:created>
  <dcterms:modified xsi:type="dcterms:W3CDTF">2021-05-03T21:49:39Z</dcterms:modified>
  <cp:category/>
</cp:coreProperties>
</file>