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embeddedFontLst>
    <p:embeddedFont>
      <p:font typeface="Calibri" panose="020F0502020204030204" pitchFamily="34" charset="0"/>
      <p:regular r:id="rId13"/>
      <p:bold r:id="rId14"/>
      <p:italic r:id="rId15"/>
      <p:boldItalic r:id="rId16"/>
    </p:embeddedFont>
    <p:embeddedFont>
      <p:font typeface="IRANSans Black" panose="020B0506030804020204" pitchFamily="34" charset="-78"/>
      <p:bold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90"/>
    <p:restoredTop sz="94638"/>
  </p:normalViewPr>
  <p:slideViewPr>
    <p:cSldViewPr snapToGrid="0" snapToObjects="1">
      <p:cViewPr varScale="1">
        <p:scale>
          <a:sx n="140" d="100"/>
          <a:sy n="140" d="100"/>
        </p:scale>
        <p:origin x="232" y="7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3" d="100"/>
          <a:sy n="133" d="100"/>
        </p:scale>
        <p:origin x="558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D38BF6-1EF2-BB40-BAEB-D7AFD4AEA9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43C752-A794-E947-A04C-7F81850289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EFE7C-4AE4-824A-9268-BD610E50FF79}" type="datetimeFigureOut">
              <a:rPr lang="fa-IR" smtClean="0"/>
              <a:t>1443/3/5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52D17F-A698-B647-87EC-A888C13D8D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EC8B9E-C2D6-6248-8399-3F741DFBB4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DA7C5-DA85-8D41-B7B3-747EBF3EBD4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85332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3117C-C053-4D47-988C-4A7EB0851CDE}" type="datetimeFigureOut">
              <a:rPr lang="fa-IR" smtClean="0"/>
              <a:t>1443/3/5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F840A-0BE4-D64E-9590-B7644015EB2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78962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نام سرود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BD6F8-3F90-794A-A00D-CB798FB7A5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3739661"/>
            <a:ext cx="10515600" cy="2145323"/>
          </a:xfrm>
        </p:spPr>
        <p:txBody>
          <a:bodyPr anchor="ctr">
            <a:normAutofit/>
          </a:bodyPr>
          <a:lstStyle>
            <a:lvl1pPr algn="ctr" rtl="1">
              <a:defRPr sz="6600"/>
            </a:lvl1pPr>
          </a:lstStyle>
          <a:p>
            <a:r>
              <a:rPr lang="fa-IR" dirty="0"/>
              <a:t>نام سرود را وارد کنید</a:t>
            </a:r>
          </a:p>
        </p:txBody>
      </p:sp>
    </p:spTree>
    <p:extLst>
      <p:ext uri="{BB962C8B-B14F-4D97-AF65-F5344CB8AC3E}">
        <p14:creationId xmlns:p14="http://schemas.microsoft.com/office/powerpoint/2010/main" val="88133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تن سرو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C4FED-6A8B-F04B-AE90-FABAA11D13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5893435"/>
          </a:xfrm>
        </p:spPr>
        <p:txBody>
          <a:bodyPr>
            <a:normAutofit/>
          </a:bodyPr>
          <a:lstStyle>
            <a:lvl1pPr algn="ctr" rtl="1">
              <a:lnSpc>
                <a:spcPct val="140000"/>
              </a:lnSpc>
              <a:defRPr sz="6000"/>
            </a:lvl1pPr>
          </a:lstStyle>
          <a:p>
            <a:r>
              <a:rPr lang="fa-IR" dirty="0"/>
              <a:t>متن سرود را وارد کنید</a:t>
            </a:r>
          </a:p>
        </p:txBody>
      </p:sp>
    </p:spTree>
    <p:extLst>
      <p:ext uri="{BB962C8B-B14F-4D97-AF65-F5344CB8AC3E}">
        <p14:creationId xmlns:p14="http://schemas.microsoft.com/office/powerpoint/2010/main" val="154281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BE9009-D06F-AB47-9649-07B2D9888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711A5-B45D-4642-BBA0-03D52B7F5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2C5BE-3749-4F4F-B7DB-A91674814C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3759D-911D-494C-8F9B-92FA57A3BCAE}" type="datetime1">
              <a:rPr lang="en-GB" smtClean="0"/>
              <a:t>11/10/2021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C2ED1-2F45-B94B-A695-847DE0BDE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62F30-62DB-9E48-BB13-96BF45E86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6D761-2599-B34A-AD2A-083B385A2FE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356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4400" b="1" i="0" kern="1200">
          <a:ln w="25400">
            <a:solidFill>
              <a:schemeClr val="bg1"/>
            </a:solidFill>
          </a:ln>
          <a:solidFill>
            <a:srgbClr val="940000"/>
          </a:solidFill>
          <a:effectLst>
            <a:outerShdw blurRad="203200" dir="5400000" algn="ctr" rotWithShape="0">
              <a:schemeClr val="tx1"/>
            </a:outerShdw>
          </a:effectLst>
          <a:latin typeface="IRANSans Black" panose="020B0506030804020204" pitchFamily="34" charset="-78"/>
          <a:ea typeface="+mj-ea"/>
          <a:cs typeface="IRANSans Black" panose="020B0506030804020204" pitchFamily="34" charset="-78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FC343-3E8A-764B-A904-E564A0491D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0"/>
            <a:r>
              <a:rPr lang="fa-IR" dirty="0"/>
              <a:t>تکمیل کرد او</a:t>
            </a:r>
          </a:p>
        </p:txBody>
      </p:sp>
    </p:spTree>
    <p:extLst>
      <p:ext uri="{BB962C8B-B14F-4D97-AF65-F5344CB8AC3E}">
        <p14:creationId xmlns:p14="http://schemas.microsoft.com/office/powerpoint/2010/main" val="15389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effectLst/>
              </a:rPr>
              <a:t>تکمیل کرد او پیروزی را،</a:t>
            </a:r>
            <a:br>
              <a:rPr lang="en-GB" dirty="0">
                <a:effectLst/>
              </a:rPr>
            </a:br>
            <a:r>
              <a:rPr lang="fa-IR" dirty="0">
                <a:effectLst/>
              </a:rPr>
              <a:t>عیسی </a:t>
            </a:r>
            <a:r>
              <a:rPr lang="fa-IR" dirty="0" err="1">
                <a:effectLst/>
              </a:rPr>
              <a:t>منجی</a:t>
            </a:r>
            <a:r>
              <a:rPr lang="fa-IR" dirty="0">
                <a:effectLst/>
              </a:rPr>
              <a:t> است</a:t>
            </a:r>
            <a:br>
              <a:rPr lang="en-GB" dirty="0">
                <a:effectLst/>
              </a:rPr>
            </a:br>
            <a:r>
              <a:rPr lang="fa-IR" dirty="0">
                <a:effectLst/>
              </a:rPr>
              <a:t>با خون خود خرید ما را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D4D4BF7-09E1-7D41-9CAE-D1DA4A1AAC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3200" y="6261351"/>
            <a:ext cx="279832" cy="27983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5D64BE0-9C73-CF41-A14B-9ED903C053E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6158532" y="6261351"/>
            <a:ext cx="279832" cy="27983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8DCE924-D67A-F344-9CC1-2C5CB3C941DF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3418" y="6261351"/>
            <a:ext cx="279832" cy="27983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248EA78-931A-FD43-B6D5-2FDCC8443E3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8304" y="6261351"/>
            <a:ext cx="279832" cy="27983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AC1C20C6-7778-FB4C-8FB4-7EDD4F8D23C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3636" y="6261351"/>
            <a:ext cx="279832" cy="27983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3F831E7A-FBE9-F643-8078-7897AB30809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4538968" y="6261351"/>
            <a:ext cx="279832" cy="27983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850A53A-7313-1F48-9FB7-0A7B25E21D5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43854" y="6261351"/>
            <a:ext cx="279832" cy="27983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458ADEF5-5FE1-6A45-ABDB-024D40B2665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48740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87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effectLst/>
              </a:rPr>
              <a:t>او خداوند است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ها </a:t>
            </a:r>
            <a:r>
              <a:rPr lang="fa-IR" dirty="0" err="1">
                <a:effectLst/>
              </a:rPr>
              <a:t>هللویاه</a:t>
            </a:r>
            <a:br>
              <a:rPr lang="en-GB" dirty="0">
                <a:effectLst/>
              </a:rPr>
            </a:br>
            <a:r>
              <a:rPr lang="fa-IR" dirty="0">
                <a:effectLst/>
              </a:rPr>
              <a:t>او اجر جاودانی ماست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A681E22-79B8-7E47-B778-AF9E67234FB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73200" y="6261351"/>
            <a:ext cx="279832" cy="2798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AE40E46-4B2B-0149-81E4-20388AD1A3F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6158532" y="6261351"/>
            <a:ext cx="279832" cy="27983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8C7941D-CDB4-DF4C-B809-78286C486C8E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3418" y="6261351"/>
            <a:ext cx="279832" cy="2798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80915C2-5ED3-7D42-863B-DAF4F80A71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8304" y="6261351"/>
            <a:ext cx="279832" cy="27983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465222D-963A-D648-9C7C-55289517D9F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3636" y="6261351"/>
            <a:ext cx="279832" cy="27983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69B4694-FD44-D549-899E-F82D9640281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4538968" y="6261351"/>
            <a:ext cx="279832" cy="27983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ED6C272-E7F4-7F4E-8A00-3200D95E559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43854" y="6261351"/>
            <a:ext cx="279832" cy="27983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35036BC-0C6A-0841-AE1D-EB3BFB804DE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48740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411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effectLst/>
              </a:rPr>
              <a:t>عیسی خداوند، عیسی خداوند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عیسی خداوند، عیسی خداوند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عیسی خداوند، عیسی خداوند</a:t>
            </a:r>
            <a:br>
              <a:rPr lang="fa-IR" dirty="0">
                <a:effectLst/>
              </a:rPr>
            </a:br>
            <a:r>
              <a:rPr lang="fa-IR" dirty="0" err="1">
                <a:effectLst/>
              </a:rPr>
              <a:t>اوست</a:t>
            </a:r>
            <a:r>
              <a:rPr lang="fa-IR" dirty="0">
                <a:effectLst/>
              </a:rPr>
              <a:t> در قلبم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27D684-5C1C-0C4E-A4F8-35F6BE01FE6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73200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4B65C4D-EEDD-B64D-959F-7B6A4E18B5D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6158532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35906EB-90C6-504A-8249-244AA286B8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3418" y="6261351"/>
            <a:ext cx="279832" cy="279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FFA1DE0-E644-A746-826D-A5730BFF6ED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8304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B722F0E-EC38-484F-933D-6E4D26B9A4D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3636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033DE0B-5ADD-B54A-A779-529095AE31E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4538968" y="6261351"/>
            <a:ext cx="279832" cy="2798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0CB451E-2F3A-0649-9405-EC0614EFC7E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43854" y="6261351"/>
            <a:ext cx="279832" cy="27983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DFB8B38-981F-5A45-903B-FA9C7A3D897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48740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979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err="1">
                <a:effectLst/>
              </a:rPr>
              <a:t>هللویا</a:t>
            </a:r>
            <a:r>
              <a:rPr lang="fa-IR" dirty="0">
                <a:effectLst/>
              </a:rPr>
              <a:t>، </a:t>
            </a:r>
            <a:r>
              <a:rPr lang="fa-IR" dirty="0" err="1">
                <a:effectLst/>
              </a:rPr>
              <a:t>هللویا</a:t>
            </a:r>
            <a:r>
              <a:rPr lang="fa-IR" dirty="0">
                <a:effectLst/>
              </a:rPr>
              <a:t>،</a:t>
            </a:r>
            <a:br>
              <a:rPr lang="fa-IR" dirty="0">
                <a:effectLst/>
              </a:rPr>
            </a:br>
            <a:r>
              <a:rPr lang="fa-IR" dirty="0" err="1">
                <a:effectLst/>
              </a:rPr>
              <a:t>هللویا</a:t>
            </a:r>
            <a:r>
              <a:rPr lang="fa-IR" dirty="0">
                <a:effectLst/>
              </a:rPr>
              <a:t>، </a:t>
            </a:r>
            <a:r>
              <a:rPr lang="fa-IR" dirty="0" err="1">
                <a:effectLst/>
              </a:rPr>
              <a:t>هللویا</a:t>
            </a:r>
            <a:br>
              <a:rPr lang="en-GB" dirty="0">
                <a:effectLst/>
              </a:rPr>
            </a:br>
            <a:r>
              <a:rPr lang="fa-IR" dirty="0" err="1">
                <a:effectLst/>
              </a:rPr>
              <a:t>هللویا</a:t>
            </a:r>
            <a:r>
              <a:rPr lang="fa-IR" dirty="0">
                <a:effectLst/>
              </a:rPr>
              <a:t>، </a:t>
            </a:r>
            <a:r>
              <a:rPr lang="fa-IR" dirty="0" err="1">
                <a:effectLst/>
              </a:rPr>
              <a:t>هللویا</a:t>
            </a:r>
            <a:r>
              <a:rPr lang="fa-IR" dirty="0">
                <a:effectLst/>
              </a:rPr>
              <a:t>،</a:t>
            </a:r>
            <a:br>
              <a:rPr lang="fa-IR" dirty="0">
                <a:effectLst/>
              </a:rPr>
            </a:br>
            <a:r>
              <a:rPr lang="fa-IR" dirty="0" err="1">
                <a:effectLst/>
              </a:rPr>
              <a:t>اوست</a:t>
            </a:r>
            <a:r>
              <a:rPr lang="fa-IR" dirty="0">
                <a:effectLst/>
              </a:rPr>
              <a:t> در قلبم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02AD3B-1441-1F4A-A0E7-E66CADABB7D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73200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8B1DA7C-0563-6645-8E50-49C40EA8856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158532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ACA8F66-0C51-9C48-B235-6ED26862839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3418" y="6261351"/>
            <a:ext cx="279832" cy="279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234A56-B69B-1F44-9CE8-CB2060CAD72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8304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F8C86F1-E5C6-CE49-81EA-2ED3822F4E2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3636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3D5AB72-1E55-1A4A-9EF5-D8C090DBEAD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4538968" y="6261351"/>
            <a:ext cx="279832" cy="2798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CD8FF5-F151-7644-8596-9BC0DCF754BD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43854" y="6261351"/>
            <a:ext cx="279832" cy="27983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5E1A0DB-EA89-E34B-9A1B-2CBD342AE0E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48740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165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effectLst/>
              </a:rPr>
              <a:t>تکمیل کرد او پیروزی را،</a:t>
            </a:r>
            <a:br>
              <a:rPr lang="en-GB" dirty="0">
                <a:effectLst/>
              </a:rPr>
            </a:br>
            <a:r>
              <a:rPr lang="fa-IR" dirty="0">
                <a:effectLst/>
              </a:rPr>
              <a:t>عیسی </a:t>
            </a:r>
            <a:r>
              <a:rPr lang="fa-IR" dirty="0" err="1">
                <a:effectLst/>
              </a:rPr>
              <a:t>منجی</a:t>
            </a:r>
            <a:r>
              <a:rPr lang="fa-IR" dirty="0">
                <a:effectLst/>
              </a:rPr>
              <a:t> است</a:t>
            </a:r>
            <a:br>
              <a:rPr lang="en-GB" dirty="0">
                <a:effectLst/>
              </a:rPr>
            </a:br>
            <a:r>
              <a:rPr lang="fa-IR" dirty="0">
                <a:effectLst/>
              </a:rPr>
              <a:t>با خون خود خرید ما را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72834C-F23B-A643-8FDA-85D34498236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73200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EFCFB8-54BE-1647-872A-BD59A59022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6158532" y="6261351"/>
            <a:ext cx="279832" cy="2798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03F646-2CEC-AD48-BF43-B3302E2725AD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3418" y="6261351"/>
            <a:ext cx="279832" cy="27983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173433D-AAAA-EF4E-A30B-2E9BF877337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8304" y="6261351"/>
            <a:ext cx="279832" cy="2798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D426398-2DE5-B049-97CA-040DE4716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3636" y="6261351"/>
            <a:ext cx="279832" cy="27983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0EA003B-F680-9448-B008-3779CB7E146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4538968" y="6261351"/>
            <a:ext cx="279832" cy="27983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8339F3C-60F5-B642-B0DA-6210D41C85F5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43854" y="6261351"/>
            <a:ext cx="279832" cy="27983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19A399D-E753-D54F-8A5C-F7D642DFD83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48740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202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effectLst/>
              </a:rPr>
              <a:t>او خداوند است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ها </a:t>
            </a:r>
            <a:r>
              <a:rPr lang="fa-IR" dirty="0" err="1">
                <a:effectLst/>
              </a:rPr>
              <a:t>هللویاه</a:t>
            </a:r>
            <a:br>
              <a:rPr lang="en-GB" dirty="0">
                <a:effectLst/>
              </a:rPr>
            </a:br>
            <a:r>
              <a:rPr lang="fa-IR" dirty="0">
                <a:effectLst/>
              </a:rPr>
              <a:t>او اجر جاودانی ماست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84B9C3-4DD5-494F-8133-D7301FA7242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73200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7EBCC8F-38C1-664F-8C3F-143C450D4B0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6158532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638BBE4-EF36-9B4E-99F1-EEC037CC75F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3418" y="6261351"/>
            <a:ext cx="279832" cy="279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5A9E25D-0E7D-9B49-9323-C08A12AF2FA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8304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14256F6-3B68-3547-9D24-2E542E93092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3636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D46FB76-D478-FD45-9CE9-7538547FECF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4538968" y="6261351"/>
            <a:ext cx="279832" cy="2798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9CF18FC-92D3-0945-93F2-BBFCB0B5CAB5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43854" y="6261351"/>
            <a:ext cx="279832" cy="27983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DB83D0A-121F-1A45-9F51-1A32C0391F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8740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280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effectLst/>
              </a:rPr>
              <a:t>عیسی خداوند، عیسی خداوند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عیسی خداوند، عیسی خداوند</a:t>
            </a:r>
            <a:br>
              <a:rPr lang="fa-IR" dirty="0">
                <a:effectLst/>
              </a:rPr>
            </a:br>
            <a:r>
              <a:rPr lang="fa-IR" dirty="0">
                <a:effectLst/>
              </a:rPr>
              <a:t>عیسی خداوند، عیسی خداوند</a:t>
            </a:r>
            <a:br>
              <a:rPr lang="fa-IR" dirty="0">
                <a:effectLst/>
              </a:rPr>
            </a:br>
            <a:r>
              <a:rPr lang="fa-IR" dirty="0" err="1">
                <a:effectLst/>
              </a:rPr>
              <a:t>اوست</a:t>
            </a:r>
            <a:r>
              <a:rPr lang="fa-IR" dirty="0">
                <a:effectLst/>
              </a:rPr>
              <a:t> در قلبم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C24BDF-9CB9-A943-8330-E23BDCD6723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73200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F737BE3-75B6-094E-8C4A-09A9A5B1A3B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6158532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1E585F4-8CEC-0E41-8E95-96419C65EA2D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3418" y="6261351"/>
            <a:ext cx="279832" cy="279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40847A1-039A-4341-B23B-57DE90F2A26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8304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B8894AE-21D4-4F41-AA1A-C32FC0339E6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3636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C879642-A9EB-514A-A7D4-9E726DB9832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4538968" y="6261351"/>
            <a:ext cx="279832" cy="2798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CD9BB9A-B3E5-D94B-A0C7-3F88FA7CEB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3854" y="6261351"/>
            <a:ext cx="279832" cy="27983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AA5247C-D0C2-3A46-9754-1032ECA8D7A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48740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327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err="1">
                <a:effectLst/>
              </a:rPr>
              <a:t>هللویا</a:t>
            </a:r>
            <a:r>
              <a:rPr lang="fa-IR" dirty="0">
                <a:effectLst/>
              </a:rPr>
              <a:t>، </a:t>
            </a:r>
            <a:r>
              <a:rPr lang="fa-IR" dirty="0" err="1">
                <a:effectLst/>
              </a:rPr>
              <a:t>هللویا</a:t>
            </a:r>
            <a:r>
              <a:rPr lang="fa-IR" dirty="0">
                <a:effectLst/>
              </a:rPr>
              <a:t>،</a:t>
            </a:r>
            <a:br>
              <a:rPr lang="fa-IR" dirty="0">
                <a:effectLst/>
              </a:rPr>
            </a:br>
            <a:r>
              <a:rPr lang="fa-IR" dirty="0" err="1">
                <a:effectLst/>
              </a:rPr>
              <a:t>هللویا</a:t>
            </a:r>
            <a:r>
              <a:rPr lang="fa-IR" dirty="0">
                <a:effectLst/>
              </a:rPr>
              <a:t>، </a:t>
            </a:r>
            <a:r>
              <a:rPr lang="fa-IR" dirty="0" err="1">
                <a:effectLst/>
              </a:rPr>
              <a:t>هللویا</a:t>
            </a:r>
            <a:br>
              <a:rPr lang="en-GB" dirty="0">
                <a:effectLst/>
              </a:rPr>
            </a:br>
            <a:r>
              <a:rPr lang="fa-IR" dirty="0" err="1">
                <a:effectLst/>
              </a:rPr>
              <a:t>هللویا</a:t>
            </a:r>
            <a:r>
              <a:rPr lang="fa-IR" dirty="0">
                <a:effectLst/>
              </a:rPr>
              <a:t>، </a:t>
            </a:r>
            <a:r>
              <a:rPr lang="fa-IR" dirty="0" err="1">
                <a:effectLst/>
              </a:rPr>
              <a:t>هللویا</a:t>
            </a:r>
            <a:r>
              <a:rPr lang="fa-IR" dirty="0">
                <a:effectLst/>
              </a:rPr>
              <a:t>،</a:t>
            </a:r>
            <a:br>
              <a:rPr lang="fa-IR" dirty="0">
                <a:effectLst/>
              </a:rPr>
            </a:br>
            <a:r>
              <a:rPr lang="fa-IR" dirty="0" err="1">
                <a:effectLst/>
              </a:rPr>
              <a:t>اوست</a:t>
            </a:r>
            <a:r>
              <a:rPr lang="fa-IR" dirty="0">
                <a:effectLst/>
              </a:rPr>
              <a:t> در قلبم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DA6128-3A33-184B-B9B1-B4315123253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73200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19C21B8-F815-1042-B61A-367554234E8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6158532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D63A4BA-1236-7B4D-9698-7FC78E59FDB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63418" y="6261351"/>
            <a:ext cx="279832" cy="279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7655903-D792-5D40-9D92-22F6614395A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68304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F053EFA-060C-C64F-A19B-5EC2C34C266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3636" y="6261351"/>
            <a:ext cx="279832" cy="2798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0D852B0-126A-4748-9979-1E35260C5AF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538968" y="6261351"/>
            <a:ext cx="279832" cy="2798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5313613-9E26-4343-98EE-D488346786D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943854" y="6261351"/>
            <a:ext cx="279832" cy="27983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03B70BE-C733-B948-AECE-171FD5E8255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48740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53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سرودنامه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roodnameh" id="{353AF105-E9E2-4448-A148-EB181C77939D}" vid="{5490AFD9-3ECC-E14D-81FB-AA51E3C6D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سرودنامه</Template>
  <TotalTime>1667</TotalTime>
  <Words>135</Words>
  <Application>Microsoft Macintosh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IRANSans Black</vt:lpstr>
      <vt:lpstr>Calibri</vt:lpstr>
      <vt:lpstr>Arial</vt:lpstr>
      <vt:lpstr>سرودنامه</vt:lpstr>
      <vt:lpstr>تکمیل کرد او</vt:lpstr>
      <vt:lpstr>تکمیل کرد او پیروزی را، عیسی منجی است با خون خود خرید ما را</vt:lpstr>
      <vt:lpstr>او خداوند است ها هللویاه او اجر جاودانی ماست</vt:lpstr>
      <vt:lpstr>عیسی خداوند، عیسی خداوند عیسی خداوند، عیسی خداوند عیسی خداوند، عیسی خداوند اوست در قلبم</vt:lpstr>
      <vt:lpstr>هللویا، هللویا، هللویا، هللویا هللویا، هللویا، اوست در قلبم</vt:lpstr>
      <vt:lpstr>تکمیل کرد او پیروزی را، عیسی منجی است با خون خود خرید ما را</vt:lpstr>
      <vt:lpstr>او خداوند است ها هللویاه او اجر جاودانی ماست</vt:lpstr>
      <vt:lpstr>عیسی خداوند، عیسی خداوند عیسی خداوند، عیسی خداوند عیسی خداوند، عیسی خداوند اوست در قلبم</vt:lpstr>
      <vt:lpstr>هللویا، هللویا، هللویا، هللویا هللویا، هللویا، اوست در قلبم</vt:lpstr>
    </vt:vector>
  </TitlesOfParts>
  <Manager/>
  <Company>www.salammasihi.com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ای عیسی نزدم بیا</dc:title>
  <dc:subject/>
  <dc:creator>سلام مسیحی</dc:creator>
  <cp:keywords/>
  <dc:description/>
  <cp:lastModifiedBy>Hussein Amiri</cp:lastModifiedBy>
  <cp:revision>38</cp:revision>
  <dcterms:created xsi:type="dcterms:W3CDTF">2019-11-23T21:59:34Z</dcterms:created>
  <dcterms:modified xsi:type="dcterms:W3CDTF">2021-10-11T15:54:30Z</dcterms:modified>
  <cp:category/>
</cp:coreProperties>
</file>