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embeddedFontLst>
    <p:embeddedFont>
      <p:font typeface="Calibri" panose="020F0502020204030204" pitchFamily="34" charset="0"/>
      <p:regular r:id="rId13"/>
      <p:bold r:id="rId14"/>
      <p:italic r:id="rId15"/>
      <p:boldItalic r:id="rId16"/>
    </p:embeddedFont>
    <p:embeddedFont>
      <p:font typeface="IRANSans Black" panose="020B0506030804020204" pitchFamily="34" charset="-78"/>
      <p:bold r:id="rId1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4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790"/>
    <p:restoredTop sz="94638"/>
  </p:normalViewPr>
  <p:slideViewPr>
    <p:cSldViewPr snapToGrid="0" snapToObjects="1">
      <p:cViewPr varScale="1">
        <p:scale>
          <a:sx n="140" d="100"/>
          <a:sy n="140" d="100"/>
        </p:scale>
        <p:origin x="232" y="73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33" d="100"/>
          <a:sy n="133" d="100"/>
        </p:scale>
        <p:origin x="5584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font" Target="fonts/font5.fntdata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AD38BF6-1EF2-BB40-BAEB-D7AFD4AEA95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a-I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43C752-A794-E947-A04C-7F818502895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9EFE7C-4AE4-824A-9268-BD610E50FF79}" type="datetimeFigureOut">
              <a:rPr lang="fa-IR" smtClean="0"/>
              <a:t>1443/3/5</a:t>
            </a:fld>
            <a:endParaRPr lang="fa-I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52D17F-A698-B647-87EC-A888C13D8D8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a-I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EC8B9E-C2D6-6248-8399-3F741DFBB4E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9DA7C5-DA85-8D41-B7B3-747EBF3EBD4F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6853321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93117C-C053-4D47-988C-4A7EB0851CDE}" type="datetimeFigureOut">
              <a:rPr lang="fa-IR" smtClean="0"/>
              <a:t>1443/3/5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7F840A-0BE4-D64E-9590-B7644015EB2B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9789620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نام سرود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1BD6F8-3F90-794A-A00D-CB798FB7A51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3739661"/>
            <a:ext cx="10515600" cy="2145323"/>
          </a:xfrm>
        </p:spPr>
        <p:txBody>
          <a:bodyPr anchor="ctr">
            <a:normAutofit/>
          </a:bodyPr>
          <a:lstStyle>
            <a:lvl1pPr algn="ctr" rtl="1">
              <a:defRPr sz="6600"/>
            </a:lvl1pPr>
          </a:lstStyle>
          <a:p>
            <a:r>
              <a:rPr lang="fa-IR" dirty="0"/>
              <a:t>نام سرود را وارد کنید</a:t>
            </a:r>
          </a:p>
        </p:txBody>
      </p:sp>
    </p:spTree>
    <p:extLst>
      <p:ext uri="{BB962C8B-B14F-4D97-AF65-F5344CB8AC3E}">
        <p14:creationId xmlns:p14="http://schemas.microsoft.com/office/powerpoint/2010/main" val="881337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متن سرو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C4FED-6A8B-F04B-AE90-FABAA11D133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10515600" cy="5893435"/>
          </a:xfrm>
        </p:spPr>
        <p:txBody>
          <a:bodyPr>
            <a:normAutofit/>
          </a:bodyPr>
          <a:lstStyle>
            <a:lvl1pPr algn="ctr" rtl="1">
              <a:lnSpc>
                <a:spcPct val="140000"/>
              </a:lnSpc>
              <a:defRPr sz="6000"/>
            </a:lvl1pPr>
          </a:lstStyle>
          <a:p>
            <a:r>
              <a:rPr lang="fa-IR" dirty="0"/>
              <a:t>متن سرود را وارد کنید</a:t>
            </a:r>
          </a:p>
        </p:txBody>
      </p:sp>
    </p:spTree>
    <p:extLst>
      <p:ext uri="{BB962C8B-B14F-4D97-AF65-F5344CB8AC3E}">
        <p14:creationId xmlns:p14="http://schemas.microsoft.com/office/powerpoint/2010/main" val="1542811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ABE9009-D06F-AB47-9649-07B2D98886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fa-IR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9711A5-B45D-4642-BBA0-03D52B7F51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a-I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F2C5BE-3749-4F4F-B7DB-A91674814C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63759D-911D-494C-8F9B-92FA57A3BCAE}" type="datetime1">
              <a:rPr lang="en-GB" smtClean="0"/>
              <a:t>11/10/2021</a:t>
            </a:fld>
            <a:endParaRPr lang="fa-I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8C2ED1-2F45-B94B-A695-847DE0BDEA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662F30-62DB-9E48-BB13-96BF45E863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6D761-2599-B34A-AD2A-083B385A2FEF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433566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dt="0"/>
  <p:txStyles>
    <p:titleStyle>
      <a:lvl1pPr algn="ctr" defTabSz="914400" rtl="1" eaLnBrk="1" latinLnBrk="0" hangingPunct="1">
        <a:lnSpc>
          <a:spcPct val="90000"/>
        </a:lnSpc>
        <a:spcBef>
          <a:spcPct val="0"/>
        </a:spcBef>
        <a:buNone/>
        <a:defRPr sz="4400" b="1" i="0" kern="1200">
          <a:ln w="25400">
            <a:solidFill>
              <a:schemeClr val="bg1"/>
            </a:solidFill>
          </a:ln>
          <a:solidFill>
            <a:srgbClr val="940000"/>
          </a:solidFill>
          <a:effectLst>
            <a:outerShdw blurRad="203200" dir="5400000" algn="ctr" rotWithShape="0">
              <a:schemeClr val="tx1"/>
            </a:outerShdw>
          </a:effectLst>
          <a:latin typeface="IRANSans Black" panose="020B0506030804020204" pitchFamily="34" charset="-78"/>
          <a:ea typeface="+mj-ea"/>
          <a:cs typeface="IRANSans Black" panose="020B0506030804020204" pitchFamily="34" charset="-78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1" i="0" kern="1200">
          <a:solidFill>
            <a:schemeClr val="tx1"/>
          </a:solidFill>
          <a:latin typeface="IRANSans Black" panose="020B0506030804020204" pitchFamily="34" charset="-78"/>
          <a:ea typeface="+mn-ea"/>
          <a:cs typeface="IRANSans Black" panose="020B0506030804020204" pitchFamily="34" charset="-78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1" i="0" kern="1200">
          <a:solidFill>
            <a:schemeClr val="tx1"/>
          </a:solidFill>
          <a:latin typeface="IRANSans Black" panose="020B0506030804020204" pitchFamily="34" charset="-78"/>
          <a:ea typeface="+mn-ea"/>
          <a:cs typeface="IRANSans Black" panose="020B0506030804020204" pitchFamily="34" charset="-78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1" i="0" kern="1200">
          <a:solidFill>
            <a:schemeClr val="tx1"/>
          </a:solidFill>
          <a:latin typeface="IRANSans Black" panose="020B0506030804020204" pitchFamily="34" charset="-78"/>
          <a:ea typeface="+mn-ea"/>
          <a:cs typeface="IRANSans Black" panose="020B0506030804020204" pitchFamily="34" charset="-78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1" i="0" kern="1200">
          <a:solidFill>
            <a:schemeClr val="tx1"/>
          </a:solidFill>
          <a:latin typeface="IRANSans Black" panose="020B0506030804020204" pitchFamily="34" charset="-78"/>
          <a:ea typeface="+mn-ea"/>
          <a:cs typeface="IRANSans Black" panose="020B0506030804020204" pitchFamily="34" charset="-78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1" i="0" kern="1200">
          <a:solidFill>
            <a:schemeClr val="tx1"/>
          </a:solidFill>
          <a:latin typeface="IRANSans Black" panose="020B0506030804020204" pitchFamily="34" charset="-78"/>
          <a:ea typeface="+mn-ea"/>
          <a:cs typeface="IRANSans Black" panose="020B0506030804020204" pitchFamily="34" charset="-78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2FC343-3E8A-764B-A904-E564A0491D1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rtl="0"/>
            <a:r>
              <a:rPr lang="fa-IR" dirty="0"/>
              <a:t>تکمیل کرد او</a:t>
            </a:r>
          </a:p>
        </p:txBody>
      </p:sp>
    </p:spTree>
    <p:extLst>
      <p:ext uri="{BB962C8B-B14F-4D97-AF65-F5344CB8AC3E}">
        <p14:creationId xmlns:p14="http://schemas.microsoft.com/office/powerpoint/2010/main" val="1538958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C3D66-4F40-694B-B994-7B61EFE94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dirty="0">
                <a:effectLst/>
              </a:rPr>
              <a:t>تکمیل کرد او پیروزی را،</a:t>
            </a:r>
            <a:br>
              <a:rPr lang="en-GB" dirty="0">
                <a:effectLst/>
              </a:rPr>
            </a:br>
            <a:r>
              <a:rPr lang="fa-IR" dirty="0">
                <a:effectLst/>
              </a:rPr>
              <a:t>عیسی </a:t>
            </a:r>
            <a:r>
              <a:rPr lang="fa-IR" dirty="0" err="1">
                <a:effectLst/>
              </a:rPr>
              <a:t>منجی</a:t>
            </a:r>
            <a:r>
              <a:rPr lang="fa-IR" dirty="0">
                <a:effectLst/>
              </a:rPr>
              <a:t> است</a:t>
            </a:r>
            <a:br>
              <a:rPr lang="en-GB" dirty="0">
                <a:effectLst/>
              </a:rPr>
            </a:br>
            <a:r>
              <a:rPr lang="fa-IR" dirty="0">
                <a:effectLst/>
              </a:rPr>
              <a:t>با خون خود خرید ما را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CD4D4BF7-09E1-7D41-9CAE-D1DA4A1AAC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73200" y="6261351"/>
            <a:ext cx="279832" cy="279832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E5D64BE0-9C73-CF41-A14B-9ED903C053E5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/>
        </p:blipFill>
        <p:spPr>
          <a:xfrm>
            <a:off x="6158532" y="6261351"/>
            <a:ext cx="279832" cy="279832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58DCE924-D67A-F344-9CC1-2C5CB3C941DF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563418" y="6261351"/>
            <a:ext cx="279832" cy="279832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E248EA78-931A-FD43-B6D5-2FDCC8443E3A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968304" y="6261351"/>
            <a:ext cx="279832" cy="279832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AC1C20C6-7778-FB4C-8FB4-7EDD4F8D23C1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753636" y="6261351"/>
            <a:ext cx="279832" cy="279832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3F831E7A-FBE9-F643-8078-7897AB308097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/>
        </p:blipFill>
        <p:spPr>
          <a:xfrm>
            <a:off x="4538968" y="6261351"/>
            <a:ext cx="279832" cy="279832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1850A53A-7313-1F48-9FB7-0A7B25E21D52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943854" y="6261351"/>
            <a:ext cx="279832" cy="279832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458ADEF5-5FE1-6A45-ABDB-024D40B2665B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348740" y="6261351"/>
            <a:ext cx="279832" cy="279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6878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C3D66-4F40-694B-B994-7B61EFE94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dirty="0">
                <a:effectLst/>
              </a:rPr>
              <a:t>او خداوند است</a:t>
            </a:r>
            <a:br>
              <a:rPr lang="fa-IR" dirty="0">
                <a:effectLst/>
              </a:rPr>
            </a:br>
            <a:r>
              <a:rPr lang="fa-IR" dirty="0">
                <a:effectLst/>
              </a:rPr>
              <a:t>ها </a:t>
            </a:r>
            <a:r>
              <a:rPr lang="fa-IR" dirty="0" err="1">
                <a:effectLst/>
              </a:rPr>
              <a:t>هللویاه</a:t>
            </a:r>
            <a:br>
              <a:rPr lang="en-GB" dirty="0">
                <a:effectLst/>
              </a:rPr>
            </a:br>
            <a:r>
              <a:rPr lang="fa-IR" dirty="0">
                <a:effectLst/>
              </a:rPr>
              <a:t>او اجر جاودانی ماست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A681E22-79B8-7E47-B778-AF9E67234FB6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373200" y="6261351"/>
            <a:ext cx="279832" cy="27983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AE40E46-4B2B-0149-81E4-20388AD1A3F7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/>
        </p:blipFill>
        <p:spPr>
          <a:xfrm>
            <a:off x="6158532" y="6261351"/>
            <a:ext cx="279832" cy="27983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8C7941D-CDB4-DF4C-B809-78286C486C8E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563418" y="6261351"/>
            <a:ext cx="279832" cy="27983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580915C2-5ED3-7D42-863B-DAF4F80A71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68304" y="6261351"/>
            <a:ext cx="279832" cy="27983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4465222D-963A-D648-9C7C-55289517D9FA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753636" y="6261351"/>
            <a:ext cx="279832" cy="27983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169B4694-FD44-D549-899E-F82D9640281F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/>
        </p:blipFill>
        <p:spPr>
          <a:xfrm>
            <a:off x="4538968" y="6261351"/>
            <a:ext cx="279832" cy="279832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4ED6C272-E7F4-7F4E-8A00-3200D95E5590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943854" y="6261351"/>
            <a:ext cx="279832" cy="279832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735036BC-0C6A-0841-AE1D-EB3BFB804DEB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348740" y="6261351"/>
            <a:ext cx="279832" cy="279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04116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C3D66-4F40-694B-B994-7B61EFE94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dirty="0">
                <a:effectLst/>
              </a:rPr>
              <a:t>عیسی خداوند، عیسی خداوند</a:t>
            </a:r>
            <a:br>
              <a:rPr lang="fa-IR" dirty="0">
                <a:effectLst/>
              </a:rPr>
            </a:br>
            <a:r>
              <a:rPr lang="fa-IR" dirty="0">
                <a:effectLst/>
              </a:rPr>
              <a:t>عیسی خداوند، عیسی خداوند</a:t>
            </a:r>
            <a:br>
              <a:rPr lang="fa-IR" dirty="0">
                <a:effectLst/>
              </a:rPr>
            </a:br>
            <a:r>
              <a:rPr lang="fa-IR" dirty="0">
                <a:effectLst/>
              </a:rPr>
              <a:t>عیسی خداوند، عیسی خداوند</a:t>
            </a:r>
            <a:br>
              <a:rPr lang="fa-IR" dirty="0">
                <a:effectLst/>
              </a:rPr>
            </a:br>
            <a:r>
              <a:rPr lang="fa-IR" dirty="0" err="1">
                <a:effectLst/>
              </a:rPr>
              <a:t>اوست</a:t>
            </a:r>
            <a:r>
              <a:rPr lang="fa-IR" dirty="0">
                <a:effectLst/>
              </a:rPr>
              <a:t> در قلبم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B27D684-5C1C-0C4E-A4F8-35F6BE01FE67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373200" y="6261351"/>
            <a:ext cx="279832" cy="27983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4B65C4D-EEDD-B64D-959F-7B6A4E18B5D7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/>
        </p:blipFill>
        <p:spPr>
          <a:xfrm>
            <a:off x="6158532" y="6261351"/>
            <a:ext cx="279832" cy="27983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35906EB-90C6-504A-8249-244AA286B8A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63418" y="6261351"/>
            <a:ext cx="279832" cy="27983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FFA1DE0-E644-A746-826D-A5730BFF6EDE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968304" y="6261351"/>
            <a:ext cx="279832" cy="27983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B722F0E-EC38-484F-933D-6E4D26B9A4DF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753636" y="6261351"/>
            <a:ext cx="279832" cy="27983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033DE0B-5ADD-B54A-A779-529095AE31E7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/>
        </p:blipFill>
        <p:spPr>
          <a:xfrm>
            <a:off x="4538968" y="6261351"/>
            <a:ext cx="279832" cy="27983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0CB451E-2F3A-0649-9405-EC0614EFC7E2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943854" y="6261351"/>
            <a:ext cx="279832" cy="27983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3DFB8B38-981F-5A45-903B-FA9C7A3D897B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348740" y="6261351"/>
            <a:ext cx="279832" cy="279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59794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C3D66-4F40-694B-B994-7B61EFE94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dirty="0" err="1">
                <a:effectLst/>
              </a:rPr>
              <a:t>هللویا</a:t>
            </a:r>
            <a:r>
              <a:rPr lang="fa-IR" dirty="0">
                <a:effectLst/>
              </a:rPr>
              <a:t>، </a:t>
            </a:r>
            <a:r>
              <a:rPr lang="fa-IR" dirty="0" err="1">
                <a:effectLst/>
              </a:rPr>
              <a:t>هللویا</a:t>
            </a:r>
            <a:r>
              <a:rPr lang="fa-IR" dirty="0">
                <a:effectLst/>
              </a:rPr>
              <a:t>،</a:t>
            </a:r>
            <a:br>
              <a:rPr lang="fa-IR" dirty="0">
                <a:effectLst/>
              </a:rPr>
            </a:br>
            <a:r>
              <a:rPr lang="fa-IR" dirty="0" err="1">
                <a:effectLst/>
              </a:rPr>
              <a:t>هللویا</a:t>
            </a:r>
            <a:r>
              <a:rPr lang="fa-IR" dirty="0">
                <a:effectLst/>
              </a:rPr>
              <a:t>، </a:t>
            </a:r>
            <a:r>
              <a:rPr lang="fa-IR" dirty="0" err="1">
                <a:effectLst/>
              </a:rPr>
              <a:t>هللویا</a:t>
            </a:r>
            <a:br>
              <a:rPr lang="en-GB" dirty="0">
                <a:effectLst/>
              </a:rPr>
            </a:br>
            <a:r>
              <a:rPr lang="fa-IR" dirty="0" err="1">
                <a:effectLst/>
              </a:rPr>
              <a:t>هللویا</a:t>
            </a:r>
            <a:r>
              <a:rPr lang="fa-IR" dirty="0">
                <a:effectLst/>
              </a:rPr>
              <a:t>، </a:t>
            </a:r>
            <a:r>
              <a:rPr lang="fa-IR" dirty="0" err="1">
                <a:effectLst/>
              </a:rPr>
              <a:t>هللویا</a:t>
            </a:r>
            <a:r>
              <a:rPr lang="fa-IR" dirty="0">
                <a:effectLst/>
              </a:rPr>
              <a:t>،</a:t>
            </a:r>
            <a:br>
              <a:rPr lang="fa-IR" dirty="0">
                <a:effectLst/>
              </a:rPr>
            </a:br>
            <a:r>
              <a:rPr lang="fa-IR" dirty="0" err="1">
                <a:effectLst/>
              </a:rPr>
              <a:t>اوست</a:t>
            </a:r>
            <a:r>
              <a:rPr lang="fa-IR" dirty="0">
                <a:effectLst/>
              </a:rPr>
              <a:t> در قلبم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D02AD3B-1441-1F4A-A0E7-E66CADABB7D8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373200" y="6261351"/>
            <a:ext cx="279832" cy="27983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98B1DA7C-0563-6645-8E50-49C40EA8856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6158532" y="6261351"/>
            <a:ext cx="279832" cy="27983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ACA8F66-0C51-9C48-B235-6ED268628391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563418" y="6261351"/>
            <a:ext cx="279832" cy="27983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0234A56-B69B-1F44-9CE8-CB2060CAD729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968304" y="6261351"/>
            <a:ext cx="279832" cy="27983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F8C86F1-E5C6-CE49-81EA-2ED3822F4E28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753636" y="6261351"/>
            <a:ext cx="279832" cy="27983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3D5AB72-1E55-1A4A-9EF5-D8C090DBEADE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/>
        </p:blipFill>
        <p:spPr>
          <a:xfrm>
            <a:off x="4538968" y="6261351"/>
            <a:ext cx="279832" cy="27983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DCD8FF5-F151-7644-8596-9BC0DCF754BD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943854" y="6261351"/>
            <a:ext cx="279832" cy="27983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5E1A0DB-EA89-E34B-9A1B-2CBD342AE0E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348740" y="6261351"/>
            <a:ext cx="279832" cy="279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91655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C3D66-4F40-694B-B994-7B61EFE94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dirty="0">
                <a:effectLst/>
              </a:rPr>
              <a:t>تکمیل کرد او پیروزی را،</a:t>
            </a:r>
            <a:br>
              <a:rPr lang="en-GB" dirty="0">
                <a:effectLst/>
              </a:rPr>
            </a:br>
            <a:r>
              <a:rPr lang="fa-IR" dirty="0">
                <a:effectLst/>
              </a:rPr>
              <a:t>عیسی </a:t>
            </a:r>
            <a:r>
              <a:rPr lang="fa-IR" dirty="0" err="1">
                <a:effectLst/>
              </a:rPr>
              <a:t>منجی</a:t>
            </a:r>
            <a:r>
              <a:rPr lang="fa-IR" dirty="0">
                <a:effectLst/>
              </a:rPr>
              <a:t> است</a:t>
            </a:r>
            <a:br>
              <a:rPr lang="en-GB" dirty="0">
                <a:effectLst/>
              </a:rPr>
            </a:br>
            <a:r>
              <a:rPr lang="fa-IR" dirty="0">
                <a:effectLst/>
              </a:rPr>
              <a:t>با خون خود خرید ما را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872834C-F23B-A643-8FDA-85D34498236B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373200" y="6261351"/>
            <a:ext cx="279832" cy="27983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6EFCFB8-54BE-1647-872A-BD59A59022D2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/>
        </p:blipFill>
        <p:spPr>
          <a:xfrm>
            <a:off x="6158532" y="6261351"/>
            <a:ext cx="279832" cy="27983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5D03F646-2CEC-AD48-BF43-B3302E2725AD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563418" y="6261351"/>
            <a:ext cx="279832" cy="27983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173433D-AAAA-EF4E-A30B-2E9BF877337E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968304" y="6261351"/>
            <a:ext cx="279832" cy="27983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9D426398-2DE5-B049-97CA-040DE47161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3636" y="6261351"/>
            <a:ext cx="279832" cy="27983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20EA003B-F680-9448-B008-3779CB7E1464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/>
        </p:blipFill>
        <p:spPr>
          <a:xfrm>
            <a:off x="4538968" y="6261351"/>
            <a:ext cx="279832" cy="27983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48339F3C-60F5-B642-B0DA-6210D41C85F5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943854" y="6261351"/>
            <a:ext cx="279832" cy="279832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019A399D-E753-D54F-8A5C-F7D642DFD83C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348740" y="6261351"/>
            <a:ext cx="279832" cy="279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92026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C3D66-4F40-694B-B994-7B61EFE94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dirty="0">
                <a:effectLst/>
              </a:rPr>
              <a:t>او خداوند است</a:t>
            </a:r>
            <a:br>
              <a:rPr lang="fa-IR" dirty="0">
                <a:effectLst/>
              </a:rPr>
            </a:br>
            <a:r>
              <a:rPr lang="fa-IR" dirty="0">
                <a:effectLst/>
              </a:rPr>
              <a:t>ها </a:t>
            </a:r>
            <a:r>
              <a:rPr lang="fa-IR" dirty="0" err="1">
                <a:effectLst/>
              </a:rPr>
              <a:t>هللویاه</a:t>
            </a:r>
            <a:br>
              <a:rPr lang="en-GB" dirty="0">
                <a:effectLst/>
              </a:rPr>
            </a:br>
            <a:r>
              <a:rPr lang="fa-IR" dirty="0">
                <a:effectLst/>
              </a:rPr>
              <a:t>او اجر جاودانی ماست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F84B9C3-4DD5-494F-8133-D7301FA7242F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373200" y="6261351"/>
            <a:ext cx="279832" cy="27983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E7EBCC8F-38C1-664F-8C3F-143C450D4B0C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/>
        </p:blipFill>
        <p:spPr>
          <a:xfrm>
            <a:off x="6158532" y="6261351"/>
            <a:ext cx="279832" cy="27983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638BBE4-EF36-9B4E-99F1-EEC037CC75F1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563418" y="6261351"/>
            <a:ext cx="279832" cy="27983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5A9E25D-0E7D-9B49-9323-C08A12AF2FAF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968304" y="6261351"/>
            <a:ext cx="279832" cy="27983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14256F6-3B68-3547-9D24-2E542E93092A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753636" y="6261351"/>
            <a:ext cx="279832" cy="27983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D46FB76-D478-FD45-9CE9-7538547FECFC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/>
        </p:blipFill>
        <p:spPr>
          <a:xfrm>
            <a:off x="4538968" y="6261351"/>
            <a:ext cx="279832" cy="27983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9CF18FC-92D3-0945-93F2-BBFCB0B5CAB5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943854" y="6261351"/>
            <a:ext cx="279832" cy="27983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DB83D0A-121F-1A45-9F51-1A32C0391F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48740" y="6261351"/>
            <a:ext cx="279832" cy="279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42804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C3D66-4F40-694B-B994-7B61EFE94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dirty="0">
                <a:effectLst/>
              </a:rPr>
              <a:t>عیسی خداوند، عیسی خداوند</a:t>
            </a:r>
            <a:br>
              <a:rPr lang="fa-IR" dirty="0">
                <a:effectLst/>
              </a:rPr>
            </a:br>
            <a:r>
              <a:rPr lang="fa-IR" dirty="0">
                <a:effectLst/>
              </a:rPr>
              <a:t>عیسی خداوند، عیسی خداوند</a:t>
            </a:r>
            <a:br>
              <a:rPr lang="fa-IR" dirty="0">
                <a:effectLst/>
              </a:rPr>
            </a:br>
            <a:r>
              <a:rPr lang="fa-IR" dirty="0">
                <a:effectLst/>
              </a:rPr>
              <a:t>عیسی خداوند، عیسی خداوند</a:t>
            </a:r>
            <a:br>
              <a:rPr lang="fa-IR" dirty="0">
                <a:effectLst/>
              </a:rPr>
            </a:br>
            <a:r>
              <a:rPr lang="fa-IR" dirty="0" err="1">
                <a:effectLst/>
              </a:rPr>
              <a:t>اوست</a:t>
            </a:r>
            <a:r>
              <a:rPr lang="fa-IR" dirty="0">
                <a:effectLst/>
              </a:rPr>
              <a:t> در قلبم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CC24BDF-9CB9-A943-8330-E23BDCD67231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373200" y="6261351"/>
            <a:ext cx="279832" cy="27983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9F737BE3-75B6-094E-8C4A-09A9A5B1A3B2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/>
        </p:blipFill>
        <p:spPr>
          <a:xfrm>
            <a:off x="6158532" y="6261351"/>
            <a:ext cx="279832" cy="27983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1E585F4-8CEC-0E41-8E95-96419C65EA2D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563418" y="6261351"/>
            <a:ext cx="279832" cy="27983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40847A1-039A-4341-B23B-57DE90F2A266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968304" y="6261351"/>
            <a:ext cx="279832" cy="27983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B8894AE-21D4-4F41-AA1A-C32FC0339E66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753636" y="6261351"/>
            <a:ext cx="279832" cy="27983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C879642-A9EB-514A-A7D4-9E726DB98320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/>
        </p:blipFill>
        <p:spPr>
          <a:xfrm>
            <a:off x="4538968" y="6261351"/>
            <a:ext cx="279832" cy="27983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CD9BB9A-B3E5-D94B-A0C7-3F88FA7CEBC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3854" y="6261351"/>
            <a:ext cx="279832" cy="27983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CAA5247C-D0C2-3A46-9754-1032ECA8D7A6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348740" y="6261351"/>
            <a:ext cx="279832" cy="279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03277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C3D66-4F40-694B-B994-7B61EFE94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dirty="0" err="1">
                <a:effectLst/>
              </a:rPr>
              <a:t>هللویا</a:t>
            </a:r>
            <a:r>
              <a:rPr lang="fa-IR" dirty="0">
                <a:effectLst/>
              </a:rPr>
              <a:t>، </a:t>
            </a:r>
            <a:r>
              <a:rPr lang="fa-IR" dirty="0" err="1">
                <a:effectLst/>
              </a:rPr>
              <a:t>هللویا</a:t>
            </a:r>
            <a:r>
              <a:rPr lang="fa-IR" dirty="0">
                <a:effectLst/>
              </a:rPr>
              <a:t>،</a:t>
            </a:r>
            <a:br>
              <a:rPr lang="fa-IR" dirty="0">
                <a:effectLst/>
              </a:rPr>
            </a:br>
            <a:r>
              <a:rPr lang="fa-IR" dirty="0" err="1">
                <a:effectLst/>
              </a:rPr>
              <a:t>هللویا</a:t>
            </a:r>
            <a:r>
              <a:rPr lang="fa-IR" dirty="0">
                <a:effectLst/>
              </a:rPr>
              <a:t>، </a:t>
            </a:r>
            <a:r>
              <a:rPr lang="fa-IR" dirty="0" err="1">
                <a:effectLst/>
              </a:rPr>
              <a:t>هللویا</a:t>
            </a:r>
            <a:br>
              <a:rPr lang="en-GB" dirty="0">
                <a:effectLst/>
              </a:rPr>
            </a:br>
            <a:r>
              <a:rPr lang="fa-IR" dirty="0" err="1">
                <a:effectLst/>
              </a:rPr>
              <a:t>هللویا</a:t>
            </a:r>
            <a:r>
              <a:rPr lang="fa-IR" dirty="0">
                <a:effectLst/>
              </a:rPr>
              <a:t>، </a:t>
            </a:r>
            <a:r>
              <a:rPr lang="fa-IR" dirty="0" err="1">
                <a:effectLst/>
              </a:rPr>
              <a:t>هللویا</a:t>
            </a:r>
            <a:r>
              <a:rPr lang="fa-IR" dirty="0">
                <a:effectLst/>
              </a:rPr>
              <a:t>،</a:t>
            </a:r>
            <a:br>
              <a:rPr lang="fa-IR" dirty="0">
                <a:effectLst/>
              </a:rPr>
            </a:br>
            <a:r>
              <a:rPr lang="fa-IR" dirty="0" err="1">
                <a:effectLst/>
              </a:rPr>
              <a:t>اوست</a:t>
            </a:r>
            <a:r>
              <a:rPr lang="fa-IR" dirty="0">
                <a:effectLst/>
              </a:rPr>
              <a:t> در قلبم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EDA6128-3A33-184B-B9B1-B4315123253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373200" y="6261351"/>
            <a:ext cx="279832" cy="27983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519C21B8-F815-1042-B61A-367554234E8C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/>
        </p:blipFill>
        <p:spPr>
          <a:xfrm>
            <a:off x="6158532" y="6261351"/>
            <a:ext cx="279832" cy="27983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D63A4BA-1236-7B4D-9698-7FC78E59FDB6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563418" y="6261351"/>
            <a:ext cx="279832" cy="27983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7655903-D792-5D40-9D92-22F6614395AF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968304" y="6261351"/>
            <a:ext cx="279832" cy="27983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F053EFA-060C-C64F-A19B-5EC2C34C2663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753636" y="6261351"/>
            <a:ext cx="279832" cy="27983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0D852B0-126A-4748-9979-1E35260C5AF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4538968" y="6261351"/>
            <a:ext cx="279832" cy="27983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5313613-9E26-4343-98EE-D488346786D4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943854" y="6261351"/>
            <a:ext cx="279832" cy="27983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03B70BE-C733-B948-AECE-171FD5E8255B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348740" y="6261351"/>
            <a:ext cx="279832" cy="279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4534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سرودنامه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roodnameh" id="{353AF105-E9E2-4448-A148-EB181C77939D}" vid="{5490AFD9-3ECC-E14D-81FB-AA51E3C6D09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سرودنامه</Template>
  <TotalTime>1667</TotalTime>
  <Words>135</Words>
  <Application>Microsoft Macintosh PowerPoint</Application>
  <PresentationFormat>Widescreen</PresentationFormat>
  <Paragraphs>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IRANSans Black</vt:lpstr>
      <vt:lpstr>Calibri</vt:lpstr>
      <vt:lpstr>Arial</vt:lpstr>
      <vt:lpstr>سرودنامه</vt:lpstr>
      <vt:lpstr>تکمیل کرد او</vt:lpstr>
      <vt:lpstr>تکمیل کرد او پیروزی را، عیسی منجی است با خون خود خرید ما را</vt:lpstr>
      <vt:lpstr>او خداوند است ها هللویاه او اجر جاودانی ماست</vt:lpstr>
      <vt:lpstr>عیسی خداوند، عیسی خداوند عیسی خداوند، عیسی خداوند عیسی خداوند، عیسی خداوند اوست در قلبم</vt:lpstr>
      <vt:lpstr>هللویا، هللویا، هللویا، هللویا هللویا، هللویا، اوست در قلبم</vt:lpstr>
      <vt:lpstr>تکمیل کرد او پیروزی را، عیسی منجی است با خون خود خرید ما را</vt:lpstr>
      <vt:lpstr>او خداوند است ها هللویاه او اجر جاودانی ماست</vt:lpstr>
      <vt:lpstr>عیسی خداوند، عیسی خداوند عیسی خداوند، عیسی خداوند عیسی خداوند، عیسی خداوند اوست در قلبم</vt:lpstr>
      <vt:lpstr>هللویا، هللویا، هللویا، هللویا هللویا، هللویا، اوست در قلبم</vt:lpstr>
    </vt:vector>
  </TitlesOfParts>
  <Manager/>
  <Company>www.salammasihi.com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ای عیسی نزدم بیا</dc:title>
  <dc:subject/>
  <dc:creator>سلام مسیحی</dc:creator>
  <cp:keywords/>
  <dc:description/>
  <cp:lastModifiedBy>Hussein Amiri</cp:lastModifiedBy>
  <cp:revision>38</cp:revision>
  <dcterms:created xsi:type="dcterms:W3CDTF">2019-11-23T21:59:34Z</dcterms:created>
  <dcterms:modified xsi:type="dcterms:W3CDTF">2021-10-11T15:54:30Z</dcterms:modified>
  <cp:category/>
</cp:coreProperties>
</file>