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IRANSans Black" panose="020B0506030804020204" pitchFamily="34" charset="-78"/>
      <p:bold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71"/>
    <p:restoredTop sz="94638"/>
  </p:normalViewPr>
  <p:slideViewPr>
    <p:cSldViewPr snapToGrid="0" snapToObjects="1">
      <p:cViewPr varScale="1">
        <p:scale>
          <a:sx n="142" d="100"/>
          <a:sy n="142" d="100"/>
        </p:scale>
        <p:origin x="184" y="3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1442/12/17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1442/12/17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26/07/2021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/>
              <a:t>شاه جلال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شاه جلال، </a:t>
            </a:r>
            <a:r>
              <a:rPr lang="fa-IR" dirty="0" err="1"/>
              <a:t>خداوندم</a:t>
            </a:r>
            <a:br>
              <a:rPr lang="fa-IR" dirty="0"/>
            </a:br>
            <a:r>
              <a:rPr lang="fa-IR" dirty="0"/>
              <a:t>رب </a:t>
            </a:r>
            <a:r>
              <a:rPr lang="fa-IR" dirty="0" err="1"/>
              <a:t>الرباب</a:t>
            </a:r>
            <a:r>
              <a:rPr lang="fa-IR" dirty="0"/>
              <a:t> عیسی</a:t>
            </a:r>
            <a:br>
              <a:rPr lang="fa-IR" dirty="0"/>
            </a:br>
            <a:r>
              <a:rPr lang="fa-IR" dirty="0"/>
              <a:t>شاه جلال، </a:t>
            </a:r>
            <a:r>
              <a:rPr lang="fa-IR" dirty="0" err="1"/>
              <a:t>خداوندم</a:t>
            </a:r>
            <a:br>
              <a:rPr lang="fa-IR" dirty="0"/>
            </a:br>
            <a:r>
              <a:rPr lang="fa-IR" dirty="0"/>
              <a:t>رب </a:t>
            </a:r>
            <a:r>
              <a:rPr lang="fa-IR" dirty="0" err="1"/>
              <a:t>الرباب</a:t>
            </a:r>
            <a:r>
              <a:rPr lang="fa-IR" dirty="0"/>
              <a:t> عیسی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0042569-FAEF-8F4C-B001-9F8C49A1B9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8159" y="6261351"/>
            <a:ext cx="279832" cy="27983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2BCF69DE-94CE-0D4C-B57D-1D309AB07D1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2121" y="6261351"/>
            <a:ext cx="279832" cy="279832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8662C17-D3BB-5546-9AAF-EFD1B691412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6083" y="6261351"/>
            <a:ext cx="279832" cy="27983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5B87439-B802-6248-8C30-28F2A83EE32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0046" y="6261351"/>
            <a:ext cx="279832" cy="27983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F2E76BD4-9C85-7645-A399-DFD5376BDC6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440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خدای قدیر، خالق عالم تو هستی</a:t>
            </a:r>
            <a:br>
              <a:rPr lang="en-GB" dirty="0"/>
            </a:br>
            <a:r>
              <a:rPr lang="fa-IR" dirty="0" err="1"/>
              <a:t>شایستهٔ</a:t>
            </a:r>
            <a:r>
              <a:rPr lang="fa-IR" dirty="0"/>
              <a:t> حمد و پرستش تویی</a:t>
            </a:r>
            <a:br>
              <a:rPr lang="en-GB" dirty="0"/>
            </a:br>
            <a:r>
              <a:rPr lang="fa-IR" dirty="0"/>
              <a:t>خدای قدیر، خالق عالم تو هستی</a:t>
            </a:r>
            <a:br>
              <a:rPr lang="en-GB" dirty="0"/>
            </a:br>
            <a:r>
              <a:rPr lang="fa-IR" dirty="0"/>
              <a:t>تو پادشاهی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0096E87-1FAA-8243-A2D6-F6D0539F1A7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8159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40FA3C-7325-5D4C-8535-88CCEB593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121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8E321ED-52B8-FB4E-B8FA-1FE8005BDBF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6083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4EDA6F1-B716-AF45-8246-C68D16D9F88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0046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14E6427-66E3-504C-A4E9-715E0254226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440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83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شاه جلال، </a:t>
            </a:r>
            <a:r>
              <a:rPr lang="fa-IR" dirty="0" err="1"/>
              <a:t>خداوندم</a:t>
            </a:r>
            <a:br>
              <a:rPr lang="fa-IR" dirty="0"/>
            </a:br>
            <a:r>
              <a:rPr lang="fa-IR" dirty="0"/>
              <a:t>رب </a:t>
            </a:r>
            <a:r>
              <a:rPr lang="fa-IR" dirty="0" err="1"/>
              <a:t>الرباب</a:t>
            </a:r>
            <a:r>
              <a:rPr lang="fa-IR" dirty="0"/>
              <a:t> عیسی</a:t>
            </a:r>
            <a:br>
              <a:rPr lang="fa-IR" dirty="0"/>
            </a:br>
            <a:r>
              <a:rPr lang="fa-IR" dirty="0"/>
              <a:t>شاه جلال، </a:t>
            </a:r>
            <a:r>
              <a:rPr lang="fa-IR" dirty="0" err="1"/>
              <a:t>خداوندم</a:t>
            </a:r>
            <a:br>
              <a:rPr lang="fa-IR" dirty="0"/>
            </a:br>
            <a:r>
              <a:rPr lang="fa-IR" dirty="0"/>
              <a:t>رب </a:t>
            </a:r>
            <a:r>
              <a:rPr lang="fa-IR" dirty="0" err="1"/>
              <a:t>الرباب</a:t>
            </a:r>
            <a:r>
              <a:rPr lang="fa-IR" dirty="0"/>
              <a:t> عیسی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C96F92D-7AEE-F640-9900-98BA3FCC27D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8159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103B82B-E3CA-F54B-934E-C7838A69A08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2121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A9AB90E-736C-9245-BA4E-B9E898987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6083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D48818B-79D6-EB41-8E89-903410E777C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0046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2952A02-3D33-7B49-8211-7F03BCCC1EE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440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342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خدای قدیر، خالق عالم تو هستی</a:t>
            </a:r>
            <a:br>
              <a:rPr lang="en-GB" dirty="0"/>
            </a:br>
            <a:r>
              <a:rPr lang="fa-IR" dirty="0" err="1"/>
              <a:t>شایستهٔ</a:t>
            </a:r>
            <a:r>
              <a:rPr lang="fa-IR" dirty="0"/>
              <a:t> حمد و پرستش تویی</a:t>
            </a:r>
            <a:br>
              <a:rPr lang="en-GB" dirty="0"/>
            </a:br>
            <a:r>
              <a:rPr lang="fa-IR" dirty="0"/>
              <a:t>خدای قدیر، خالق عالم تو هستی</a:t>
            </a:r>
            <a:br>
              <a:rPr lang="en-GB" dirty="0"/>
            </a:br>
            <a:r>
              <a:rPr lang="fa-IR" dirty="0"/>
              <a:t>تو پادشاهی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9D1A2D-FAD2-5F4C-A236-1D0ECF8AED1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8159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368300E-6C07-F940-B8AE-1A8E8C9B055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2121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C39262E-AE4B-A04A-A7C6-51CD76BC274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6083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9534505-058F-AB47-8C31-8EE23A83F2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0046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732ABAA-0841-BD45-96C6-B9DD77BACDA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1440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165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خدای قدیر، خالق عالم تو هستی</a:t>
            </a:r>
            <a:br>
              <a:rPr lang="en-GB" dirty="0"/>
            </a:br>
            <a:r>
              <a:rPr lang="fa-IR" dirty="0" err="1"/>
              <a:t>شایستهٔ</a:t>
            </a:r>
            <a:r>
              <a:rPr lang="fa-IR" dirty="0"/>
              <a:t> حمد و پرستش تویی</a:t>
            </a:r>
            <a:br>
              <a:rPr lang="en-GB" dirty="0"/>
            </a:br>
            <a:r>
              <a:rPr lang="fa-IR" dirty="0"/>
              <a:t>خدای قدیر، خالق عالم تو هستی</a:t>
            </a:r>
            <a:br>
              <a:rPr lang="en-GB" dirty="0"/>
            </a:br>
            <a:r>
              <a:rPr lang="fa-IR" dirty="0"/>
              <a:t>تو پادشاهی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5815E9-53BA-FA45-ABCA-F3D092DB31A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68159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729EE5-768B-C544-9056-D860F1C6415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362121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B2AB9E7-CD06-824F-9BE1-19F86165BC9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56083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FEE4696-FE48-B645-9982-54318233294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50046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792B83-C887-3145-8C54-CE82F3EFC3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4009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3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518</TotalTime>
  <Words>108</Words>
  <Application>Microsoft Macintosh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IRANSans Black</vt:lpstr>
      <vt:lpstr>Arial</vt:lpstr>
      <vt:lpstr>سرودنامه</vt:lpstr>
      <vt:lpstr>شاه جلال</vt:lpstr>
      <vt:lpstr>شاه جلال، خداوندم رب الرباب عیسی شاه جلال، خداوندم رب الرباب عیسی</vt:lpstr>
      <vt:lpstr>خدای قدیر، خالق عالم تو هستی شایستهٔ حمد و پرستش تویی خدای قدیر، خالق عالم تو هستی تو پادشاهی</vt:lpstr>
      <vt:lpstr>شاه جلال، خداوندم رب الرباب عیسی شاه جلال، خداوندم رب الرباب عیسی</vt:lpstr>
      <vt:lpstr>خدای قدیر، خالق عالم تو هستی شایستهٔ حمد و پرستش تویی خدای قدیر، خالق عالم تو هستی تو پادشاهی</vt:lpstr>
      <vt:lpstr>خدای قدیر، خالق عالم تو هستی شایستهٔ حمد و پرستش تویی خدای قدیر، خالق عالم تو هستی تو پادشاهی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40</cp:revision>
  <dcterms:created xsi:type="dcterms:W3CDTF">2019-11-23T21:59:34Z</dcterms:created>
  <dcterms:modified xsi:type="dcterms:W3CDTF">2021-07-26T15:10:24Z</dcterms:modified>
  <cp:category/>
</cp:coreProperties>
</file>