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/>
    <p:restoredTop sz="94638"/>
  </p:normalViewPr>
  <p:slideViewPr>
    <p:cSldViewPr snapToGrid="0" snapToObjects="1">
      <p:cViewPr>
        <p:scale>
          <a:sx n="154" d="100"/>
          <a:sy n="154" d="100"/>
        </p:scale>
        <p:origin x="-296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1443/4/24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1443/4/24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29/11/2021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با </a:t>
            </a:r>
            <a:r>
              <a:rPr lang="fa-IR" dirty="0" err="1"/>
              <a:t>لمسش</a:t>
            </a:r>
            <a:r>
              <a:rPr lang="fa-IR" dirty="0"/>
              <a:t> آزادم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/>
              </a:rPr>
              <a:t>با </a:t>
            </a:r>
            <a:r>
              <a:rPr lang="fa-IR" dirty="0" err="1">
                <a:effectLst/>
              </a:rPr>
              <a:t>لمسش</a:t>
            </a:r>
            <a:r>
              <a:rPr lang="fa-IR" dirty="0">
                <a:effectLst/>
              </a:rPr>
              <a:t> آزادم، با روح او شادم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مرا پر </a:t>
            </a:r>
            <a:r>
              <a:rPr lang="fa-IR" dirty="0" err="1">
                <a:effectLst/>
              </a:rPr>
              <a:t>می‌سازد</a:t>
            </a:r>
            <a:r>
              <a:rPr lang="fa-IR" dirty="0">
                <a:effectLst/>
              </a:rPr>
              <a:t> با </a:t>
            </a:r>
            <a:r>
              <a:rPr lang="fa-IR" dirty="0" err="1">
                <a:effectLst/>
              </a:rPr>
              <a:t>قوتش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با </a:t>
            </a:r>
            <a:r>
              <a:rPr lang="fa-IR" dirty="0" err="1">
                <a:effectLst/>
              </a:rPr>
              <a:t>لمسش</a:t>
            </a:r>
            <a:r>
              <a:rPr lang="fa-IR" dirty="0">
                <a:effectLst/>
              </a:rPr>
              <a:t> آرامم، چون سرود </a:t>
            </a:r>
            <a:r>
              <a:rPr lang="fa-IR" dirty="0" err="1">
                <a:effectLst/>
              </a:rPr>
              <a:t>می‌خوانم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مرا پر </a:t>
            </a:r>
            <a:r>
              <a:rPr lang="fa-IR" dirty="0" err="1">
                <a:effectLst/>
              </a:rPr>
              <a:t>می‌سازد</a:t>
            </a:r>
            <a:r>
              <a:rPr lang="fa-IR" dirty="0">
                <a:effectLst/>
              </a:rPr>
              <a:t> با حضورش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63AF5-9E06-4141-AF63-F1D35340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175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A8376-E60D-5D4C-AD90-9AC959BC22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584A6D-48CF-A946-B152-6C6523D48C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8DD27-78B8-C041-94E7-2A71778C29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D05951-D700-3543-880C-5450B4151D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A29A67-9490-434A-8115-8A5946CCD9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C867C0-785D-2E4A-A348-12BF40B149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بارهایم</a:t>
            </a:r>
            <a:r>
              <a:rPr lang="fa-IR" dirty="0">
                <a:effectLst/>
              </a:rPr>
              <a:t> او بر </a:t>
            </a:r>
            <a:r>
              <a:rPr lang="fa-IR" dirty="0" err="1">
                <a:effectLst/>
              </a:rPr>
              <a:t>می‌دارد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فریاد آزادی </a:t>
            </a:r>
            <a:r>
              <a:rPr lang="fa-IR" dirty="0" err="1">
                <a:effectLst/>
              </a:rPr>
              <a:t>سرایم</a:t>
            </a:r>
            <a:endParaRPr lang="fa-IR" dirty="0"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0E7594-CF85-FE44-8993-07EF91D9E2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324EB-853E-1846-ADDC-A212177D69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75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95ADB5-A04E-324C-A2CB-5B980E298C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4786AC-EFD6-1B4C-BD94-6B392C4CB5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73D1DD-0662-D74B-8591-749E2F2B25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94E41B-1B48-2345-B91B-ACA033E864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4E3E65-4E04-EF47-9112-0C73C5689F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BCDA63-6372-3843-8601-781A0CF2BF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0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می‌خوانم</a:t>
            </a:r>
            <a:r>
              <a:rPr lang="fa-IR" dirty="0">
                <a:effectLst/>
              </a:rPr>
              <a:t> سرودی تازه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چون آزادم کرده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زنجیرهایم</a:t>
            </a:r>
            <a:r>
              <a:rPr lang="fa-IR" dirty="0">
                <a:effectLst/>
              </a:rPr>
              <a:t> در نامش گسسته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26B36-6A72-2E45-8ACC-7BAD73A6A2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C2968-51A1-C04C-BB84-0DAEC3ABE8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7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A1AEAB-25C0-484F-8270-2B0AC14280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04D9BA-1021-E941-9B88-6BDEEF4252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E4D90-EDF9-7443-826B-22D5F8B2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2B13B2-2AAE-714C-B241-01B202DBDE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258F7D-86ED-0B48-BFAE-C041934786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E54E6F-273B-6546-A195-2766538803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5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می‌خوانم</a:t>
            </a:r>
            <a:r>
              <a:rPr lang="fa-IR" dirty="0">
                <a:effectLst/>
              </a:rPr>
              <a:t> سرودی تازه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چون آزادم کرده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زنجیرهایم</a:t>
            </a:r>
            <a:r>
              <a:rPr lang="fa-IR" dirty="0">
                <a:effectLst/>
              </a:rPr>
              <a:t> در نامش گسسته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302D8-C2C4-6D4E-9EF5-6BDDE3D75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50AB6B-FE57-7242-AEF9-479FA9DAC8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7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4705D-9B2B-AD4C-BA19-69A28951E3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AAB412-2E6C-7C48-8AA7-7DB7C5D68B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0FA73-8C8E-D547-8A19-F7CB456590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BA0A9-3D7E-4341-891C-1B4E932E16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6E9904-FF81-AD43-B3E7-BA7E4CAC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3BB929-DE1D-E048-9EF5-7DF045DFE3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7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/>
              </a:rPr>
              <a:t>با </a:t>
            </a:r>
            <a:r>
              <a:rPr lang="fa-IR" dirty="0" err="1">
                <a:effectLst/>
              </a:rPr>
              <a:t>لمسش</a:t>
            </a:r>
            <a:r>
              <a:rPr lang="fa-IR" dirty="0">
                <a:effectLst/>
              </a:rPr>
              <a:t> آزادم، با روح او شادم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مرا پر </a:t>
            </a:r>
            <a:r>
              <a:rPr lang="fa-IR" dirty="0" err="1">
                <a:effectLst/>
              </a:rPr>
              <a:t>می‌سازد</a:t>
            </a:r>
            <a:r>
              <a:rPr lang="fa-IR" dirty="0">
                <a:effectLst/>
              </a:rPr>
              <a:t> با </a:t>
            </a:r>
            <a:r>
              <a:rPr lang="fa-IR" dirty="0" err="1">
                <a:effectLst/>
              </a:rPr>
              <a:t>قوتش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با </a:t>
            </a:r>
            <a:r>
              <a:rPr lang="fa-IR" dirty="0" err="1">
                <a:effectLst/>
              </a:rPr>
              <a:t>لمسش</a:t>
            </a:r>
            <a:r>
              <a:rPr lang="fa-IR" dirty="0">
                <a:effectLst/>
              </a:rPr>
              <a:t> آرامم، چون سرود </a:t>
            </a:r>
            <a:r>
              <a:rPr lang="fa-IR" dirty="0" err="1">
                <a:effectLst/>
              </a:rPr>
              <a:t>می‌خوانم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مرا پر </a:t>
            </a:r>
            <a:r>
              <a:rPr lang="fa-IR" dirty="0" err="1">
                <a:effectLst/>
              </a:rPr>
              <a:t>می‌سازد</a:t>
            </a:r>
            <a:r>
              <a:rPr lang="fa-IR" dirty="0">
                <a:effectLst/>
              </a:rPr>
              <a:t> با حضورش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C4E0F-34C2-7845-B8A8-D2E7B67B76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67ED1-5940-8248-AB2D-A98828FB73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101394-FEBF-F546-A637-392CA0A9E3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F8C1CF-798F-2E41-AE8F-42DF14FC5A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3D4090-E268-974F-9FB8-9D9E729C6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5CF766-5638-F145-9D49-0CA60AD9A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43B471-EE07-E24B-A171-A9840EFA68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3DF255-9E7D-3447-AC7D-C97CE4A020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5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بارهایم</a:t>
            </a:r>
            <a:r>
              <a:rPr lang="fa-IR" dirty="0">
                <a:effectLst/>
              </a:rPr>
              <a:t> او بر </a:t>
            </a:r>
            <a:r>
              <a:rPr lang="fa-IR" dirty="0" err="1">
                <a:effectLst/>
              </a:rPr>
              <a:t>می‌دارد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فریاد آزادی </a:t>
            </a:r>
            <a:r>
              <a:rPr lang="fa-IR" dirty="0" err="1">
                <a:effectLst/>
              </a:rPr>
              <a:t>سرایم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A7D4C-F65B-234A-BFEC-0BA6A0C851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EE2AEE-17A6-7142-881B-225FD61F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7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43614-D926-784A-9813-4AAD2C436E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0997E-E27B-054B-97BE-A6A82F4ECD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B7B26-8429-9C4F-A14E-EA357D80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787D9-9B3D-9A4D-A936-3CB641D095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C0632-1A54-7249-A00D-6AB9D02780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EFC3E-A3C7-4049-9A37-611934FEDC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می‌خوانم</a:t>
            </a:r>
            <a:r>
              <a:rPr lang="fa-IR" dirty="0">
                <a:effectLst/>
              </a:rPr>
              <a:t> سرودی تازه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چون آزادم کرده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زنجیرهایم</a:t>
            </a:r>
            <a:r>
              <a:rPr lang="fa-IR" dirty="0">
                <a:effectLst/>
              </a:rPr>
              <a:t> در نامش گسسته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15837-CF24-4643-929F-17230FB9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669D0C-EF2E-C34F-9ABE-DA1869C9AE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7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3451AB-8EC1-1740-B324-2568840BAD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2BF30-6349-AA43-B268-31605A6D9F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EDABC-8E65-324F-A3F9-6DA0579530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0C1FDB-9A10-234D-9C20-8D63EBE382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84B97-52A3-AA44-8670-8D6EDF26F5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2D851-E407-7140-92B8-3A328BF532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1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می‌خوانم</a:t>
            </a:r>
            <a:r>
              <a:rPr lang="fa-IR" dirty="0">
                <a:effectLst/>
              </a:rPr>
              <a:t> سرودی تازه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چون آزادم کرده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زنجیرهایم</a:t>
            </a:r>
            <a:r>
              <a:rPr lang="fa-IR" dirty="0">
                <a:effectLst/>
              </a:rPr>
              <a:t> در نامش گسسته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A734B-CDF0-3046-8BB2-002B507D59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77FC4E-CEBB-4B4C-BB0A-03931EEAAB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7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5E9ED-6E00-DA43-8BFA-9CA941247B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32274-6EA4-4C43-9B6D-CE78C3F062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701E7-3BA0-3541-9084-385738A734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9CFA4-59A8-9E47-8B0E-4743CBB789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812BA-23C9-464D-9DFE-637CD42048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DCA428-4635-E145-A0A7-572338536A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389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1798</TotalTime>
  <Words>123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IRANSans Black</vt:lpstr>
      <vt:lpstr>Arial</vt:lpstr>
      <vt:lpstr>سرودنامه</vt:lpstr>
      <vt:lpstr>با لمسش آزادم</vt:lpstr>
      <vt:lpstr>با لمسش آزادم، با روح او شادم مرا پر می‌سازد با قوتش با لمسش آرامم، چون سرود می‌خوانم مرا پر می‌سازد با حضورش</vt:lpstr>
      <vt:lpstr>بارهایم او بر می‌دارد فریاد آزادی سرایم</vt:lpstr>
      <vt:lpstr>می‌خوانم سرودی تازه چون آزادم کرده زنجیرهایم در نامش گسسته</vt:lpstr>
      <vt:lpstr>می‌خوانم سرودی تازه چون آزادم کرده زنجیرهایم در نامش گسسته</vt:lpstr>
      <vt:lpstr>با لمسش آزادم، با روح او شادم مرا پر می‌سازد با قوتش با لمسش آرامم، چون سرود می‌خوانم مرا پر می‌سازد با حضورش</vt:lpstr>
      <vt:lpstr>بارهایم او بر می‌دارد فریاد آزادی سرایم</vt:lpstr>
      <vt:lpstr>می‌خوانم سرودی تازه چون آزادم کرده زنجیرهایم در نامش گسسته</vt:lpstr>
      <vt:lpstr>می‌خوانم سرودی تازه چون آزادم کرده زنجیرهایم در نامش گسسته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37</cp:revision>
  <dcterms:created xsi:type="dcterms:W3CDTF">2019-11-23T21:59:34Z</dcterms:created>
  <dcterms:modified xsi:type="dcterms:W3CDTF">2021-11-29T13:33:53Z</dcterms:modified>
  <cp:category/>
</cp:coreProperties>
</file>