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IRANSans Black" panose="020B0506030804020204" pitchFamily="34" charset="-78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64"/>
    <p:restoredTop sz="94638"/>
  </p:normalViewPr>
  <p:slideViewPr>
    <p:cSldViewPr snapToGrid="0" snapToObjects="1">
      <p:cViewPr>
        <p:scale>
          <a:sx n="145" d="100"/>
          <a:sy n="145" d="100"/>
        </p:scale>
        <p:origin x="296" y="15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1442/9/22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1442/9/22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03/05/2021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 err="1"/>
              <a:t>قدوس</a:t>
            </a:r>
            <a:r>
              <a:rPr lang="fa-IR" dirty="0"/>
              <a:t> مرا لمس نما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Autofit/>
          </a:bodyPr>
          <a:lstStyle/>
          <a:p>
            <a:r>
              <a:rPr lang="fa-IR" sz="5900" dirty="0" err="1"/>
              <a:t>قدوس</a:t>
            </a:r>
            <a:r>
              <a:rPr lang="fa-IR" sz="5900" dirty="0"/>
              <a:t> مرا لمس نما، قادر </a:t>
            </a:r>
            <a:r>
              <a:rPr lang="fa-IR" sz="5900" dirty="0" err="1"/>
              <a:t>لمسم</a:t>
            </a:r>
            <a:r>
              <a:rPr lang="fa-IR" sz="5900" dirty="0"/>
              <a:t> نما</a:t>
            </a:r>
            <a:br>
              <a:rPr lang="fa-IR" sz="5900" dirty="0"/>
            </a:br>
            <a:r>
              <a:rPr lang="fa-IR" sz="5900" dirty="0" err="1"/>
              <a:t>بارهایم</a:t>
            </a:r>
            <a:r>
              <a:rPr lang="fa-IR" sz="5900" dirty="0"/>
              <a:t> را از دوشم تو بردار</a:t>
            </a:r>
            <a:br>
              <a:rPr lang="en-GB" sz="5900" dirty="0"/>
            </a:br>
            <a:r>
              <a:rPr lang="fa-IR" sz="5900" dirty="0" err="1"/>
              <a:t>قدوس</a:t>
            </a:r>
            <a:r>
              <a:rPr lang="fa-IR" sz="5900" dirty="0"/>
              <a:t> مرا لمس نما، قادر </a:t>
            </a:r>
            <a:r>
              <a:rPr lang="fa-IR" sz="5900" dirty="0" err="1"/>
              <a:t>لمسم</a:t>
            </a:r>
            <a:r>
              <a:rPr lang="fa-IR" sz="5900" dirty="0"/>
              <a:t> نما</a:t>
            </a:r>
            <a:br>
              <a:rPr lang="fa-IR" sz="5900" dirty="0"/>
            </a:br>
            <a:r>
              <a:rPr lang="fa-IR" sz="5900" dirty="0" err="1"/>
              <a:t>بارهایم</a:t>
            </a:r>
            <a:r>
              <a:rPr lang="fa-IR" sz="5900" dirty="0"/>
              <a:t> را از دوشم تو بردار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7268708-8E81-734A-BAC4-E45E34CA647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753820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348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CA1B4FA-211A-304F-B5D5-A29556C0D2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2876" y="6261351"/>
            <a:ext cx="279832" cy="27983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2E7F6CE-444A-274D-8B22-457EE1E2213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9292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Autofit/>
          </a:bodyPr>
          <a:lstStyle/>
          <a:p>
            <a:r>
              <a:rPr lang="fa-IR" sz="5900" dirty="0"/>
              <a:t>بردار زنجیرها از دست و پاهایم</a:t>
            </a:r>
            <a:br>
              <a:rPr lang="fa-IR" sz="5900" dirty="0"/>
            </a:br>
            <a:r>
              <a:rPr lang="fa-IR" sz="5900" dirty="0"/>
              <a:t>تا تو را پرستم، تا تو را </a:t>
            </a:r>
            <a:r>
              <a:rPr lang="fa-IR" sz="5900" dirty="0" err="1"/>
              <a:t>ستایم</a:t>
            </a:r>
            <a:br>
              <a:rPr lang="fa-IR" sz="5900" dirty="0"/>
            </a:br>
            <a:r>
              <a:rPr lang="fa-IR" sz="5900" dirty="0"/>
              <a:t>در نام </a:t>
            </a:r>
            <a:r>
              <a:rPr lang="fa-IR" sz="5900" dirty="0" err="1"/>
              <a:t>قدوست</a:t>
            </a:r>
            <a:r>
              <a:rPr lang="fa-IR" sz="5900" dirty="0"/>
              <a:t> آزادی دارم</a:t>
            </a:r>
            <a:br>
              <a:rPr lang="fa-IR" sz="5900" dirty="0"/>
            </a:br>
            <a:r>
              <a:rPr lang="fa-IR" sz="5900" dirty="0"/>
              <a:t>تا تو را پرستم، تا تو را </a:t>
            </a:r>
            <a:r>
              <a:rPr lang="fa-IR" sz="5900" dirty="0" err="1"/>
              <a:t>ستایم</a:t>
            </a:r>
            <a:endParaRPr lang="fa-IR" sz="59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7268708-8E81-734A-BAC4-E45E34CA647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753820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8348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CA1B4FA-211A-304F-B5D5-A29556C0D24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2876" y="6261351"/>
            <a:ext cx="279832" cy="27983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2E7F6CE-444A-274D-8B22-457EE1E2213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9292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335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Autofit/>
          </a:bodyPr>
          <a:lstStyle/>
          <a:p>
            <a:r>
              <a:rPr lang="fa-IR" sz="5900" dirty="0"/>
              <a:t>آزادم، من آزادم</a:t>
            </a:r>
            <a:br>
              <a:rPr lang="fa-IR" sz="5900" dirty="0"/>
            </a:br>
            <a:r>
              <a:rPr lang="fa-IR" sz="5900" dirty="0"/>
              <a:t>من آزادم، در عیسی</a:t>
            </a:r>
            <a:br>
              <a:rPr lang="fa-IR" sz="5900" dirty="0"/>
            </a:br>
            <a:r>
              <a:rPr lang="fa-IR" sz="5900" dirty="0"/>
              <a:t>آزادم، من آزادم</a:t>
            </a:r>
            <a:br>
              <a:rPr lang="fa-IR" sz="5900" dirty="0"/>
            </a:br>
            <a:r>
              <a:rPr lang="fa-IR" sz="5900" dirty="0"/>
              <a:t>من آزادم، در عیسی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7268708-8E81-734A-BAC4-E45E34CA64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53820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348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CA1B4FA-211A-304F-B5D5-A29556C0D24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2876" y="6261351"/>
            <a:ext cx="279832" cy="27983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2E7F6CE-444A-274D-8B22-457EE1E2213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9292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554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Autofit/>
          </a:bodyPr>
          <a:lstStyle/>
          <a:p>
            <a:r>
              <a:rPr lang="fa-IR" sz="5900" dirty="0" err="1"/>
              <a:t>قدوس</a:t>
            </a:r>
            <a:r>
              <a:rPr lang="fa-IR" sz="5900" dirty="0"/>
              <a:t> مرا لمس نما، قادر </a:t>
            </a:r>
            <a:r>
              <a:rPr lang="fa-IR" sz="5900" dirty="0" err="1"/>
              <a:t>لمسم</a:t>
            </a:r>
            <a:r>
              <a:rPr lang="fa-IR" sz="5900" dirty="0"/>
              <a:t> نما</a:t>
            </a:r>
            <a:br>
              <a:rPr lang="fa-IR" sz="5900" dirty="0"/>
            </a:br>
            <a:r>
              <a:rPr lang="fa-IR" sz="5900" dirty="0" err="1"/>
              <a:t>بارهایم</a:t>
            </a:r>
            <a:r>
              <a:rPr lang="fa-IR" sz="5900" dirty="0"/>
              <a:t> را از دوشم تو بردار</a:t>
            </a:r>
            <a:br>
              <a:rPr lang="en-GB" sz="5900" dirty="0"/>
            </a:br>
            <a:r>
              <a:rPr lang="fa-IR" sz="5900" dirty="0" err="1"/>
              <a:t>قدوس</a:t>
            </a:r>
            <a:r>
              <a:rPr lang="fa-IR" sz="5900" dirty="0"/>
              <a:t> مرا لمس نما، قادر </a:t>
            </a:r>
            <a:r>
              <a:rPr lang="fa-IR" sz="5900" dirty="0" err="1"/>
              <a:t>لمسم</a:t>
            </a:r>
            <a:r>
              <a:rPr lang="fa-IR" sz="5900" dirty="0"/>
              <a:t> نما</a:t>
            </a:r>
            <a:br>
              <a:rPr lang="fa-IR" sz="5900" dirty="0"/>
            </a:br>
            <a:r>
              <a:rPr lang="fa-IR" sz="5900" dirty="0" err="1"/>
              <a:t>بارهایم</a:t>
            </a:r>
            <a:r>
              <a:rPr lang="fa-IR" sz="5900" dirty="0"/>
              <a:t> را از دوشم تو بردار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7268708-8E81-734A-BAC4-E45E34CA647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753820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348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CA1B4FA-211A-304F-B5D5-A29556C0D24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2876" y="6261351"/>
            <a:ext cx="279832" cy="27983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2E7F6CE-444A-274D-8B22-457EE1E221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9292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71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821</TotalTime>
  <Words>119</Words>
  <Application>Microsoft Macintosh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IRANSans Black</vt:lpstr>
      <vt:lpstr>Calibri</vt:lpstr>
      <vt:lpstr>Arial</vt:lpstr>
      <vt:lpstr>سرودنامه</vt:lpstr>
      <vt:lpstr>قدوس مرا لمس نما</vt:lpstr>
      <vt:lpstr>قدوس مرا لمس نما، قادر لمسم نما بارهایم را از دوشم تو بردار قدوس مرا لمس نما، قادر لمسم نما بارهایم را از دوشم تو بردار</vt:lpstr>
      <vt:lpstr>بردار زنجیرها از دست و پاهایم تا تو را پرستم، تا تو را ستایم در نام قدوست آزادی دارم تا تو را پرستم، تا تو را ستایم</vt:lpstr>
      <vt:lpstr>آزادم، من آزادم من آزادم، در عیسی آزادم، من آزادم من آزادم، در عیسی</vt:lpstr>
      <vt:lpstr>قدوس مرا لمس نما، قادر لمسم نما بارهایم را از دوشم تو بردار قدوس مرا لمس نما، قادر لمسم نما بارهایم را از دوشم تو بردار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48</cp:revision>
  <dcterms:created xsi:type="dcterms:W3CDTF">2019-11-23T21:59:34Z</dcterms:created>
  <dcterms:modified xsi:type="dcterms:W3CDTF">2021-05-03T21:19:59Z</dcterms:modified>
  <cp:category/>
</cp:coreProperties>
</file>