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IRANSans Black" panose="020B0506030804020204" pitchFamily="34" charset="-78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022"/>
    <p:restoredTop sz="94638"/>
  </p:normalViewPr>
  <p:slideViewPr>
    <p:cSldViewPr snapToGrid="0" snapToObjects="1">
      <p:cViewPr varScale="1">
        <p:scale>
          <a:sx n="198" d="100"/>
          <a:sy n="198" d="100"/>
        </p:scale>
        <p:origin x="200" y="2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3" d="100"/>
          <a:sy n="133" d="100"/>
        </p:scale>
        <p:origin x="5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D38BF6-1EF2-BB40-BAEB-D7AFD4AEA9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3C752-A794-E947-A04C-7F81850289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EFE7C-4AE4-824A-9268-BD610E50FF79}" type="datetimeFigureOut">
              <a:rPr lang="fa-IR" smtClean="0"/>
              <a:t>1441/10/17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2D17F-A698-B647-87EC-A888C13D8D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8B9E-C2D6-6248-8399-3F741DFBB4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DA7C5-DA85-8D41-B7B3-747EBF3EBD4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533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3117C-C053-4D47-988C-4A7EB0851CDE}" type="datetimeFigureOut">
              <a:rPr lang="fa-IR" smtClean="0"/>
              <a:t>1441/10/17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F840A-0BE4-D64E-9590-B7644015EB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896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نام سرود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D6F8-3F90-794A-A00D-CB798FB7A5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39661"/>
            <a:ext cx="10515600" cy="2145323"/>
          </a:xfrm>
        </p:spPr>
        <p:txBody>
          <a:bodyPr anchor="ctr">
            <a:normAutofit/>
          </a:bodyPr>
          <a:lstStyle>
            <a:lvl1pPr algn="ctr" rtl="1">
              <a:defRPr sz="6600"/>
            </a:lvl1pPr>
          </a:lstStyle>
          <a:p>
            <a:r>
              <a:rPr lang="fa-IR" dirty="0"/>
              <a:t>نام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88133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تن سرو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4FED-6A8B-F04B-AE90-FABAA11D1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>
            <a:lvl1pPr algn="ctr" rtl="1">
              <a:lnSpc>
                <a:spcPct val="140000"/>
              </a:lnSpc>
              <a:defRPr sz="6000"/>
            </a:lvl1pPr>
          </a:lstStyle>
          <a:p>
            <a:r>
              <a:rPr lang="fa-IR" dirty="0"/>
              <a:t>متن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154281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E9009-D06F-AB47-9649-07B2D9888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711A5-B45D-4642-BBA0-03D52B7F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2C5BE-3749-4F4F-B7DB-A91674814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759D-911D-494C-8F9B-92FA57A3BCAE}" type="datetime1">
              <a:rPr lang="en-GB" smtClean="0"/>
              <a:t>08/06/2020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C2ED1-2F45-B94B-A695-847DE0BDE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62F30-62DB-9E48-BB13-96BF45E86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D761-2599-B34A-AD2A-083B385A2FE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356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b="1" i="0" kern="1200">
          <a:ln w="25400">
            <a:solidFill>
              <a:schemeClr val="bg1"/>
            </a:solidFill>
          </a:ln>
          <a:solidFill>
            <a:srgbClr val="940000"/>
          </a:solidFill>
          <a:effectLst>
            <a:outerShdw blurRad="203200" dir="5400000" algn="ctr" rotWithShape="0">
              <a:schemeClr val="tx1"/>
            </a:outerShdw>
          </a:effectLst>
          <a:latin typeface="IRANSans Black" panose="020B0506030804020204" pitchFamily="34" charset="-78"/>
          <a:ea typeface="+mj-ea"/>
          <a:cs typeface="IRANSans Black" panose="020B0506030804020204" pitchFamily="34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C343-3E8A-764B-A904-E564A0491D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fa-IR" dirty="0"/>
              <a:t>عیسی امید </a:t>
            </a:r>
            <a:r>
              <a:rPr lang="fa-IR" dirty="0" err="1"/>
              <a:t>پرجلالم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389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عیسی امید پر </a:t>
            </a:r>
            <a:r>
              <a:rPr lang="fa-IR" dirty="0" err="1"/>
              <a:t>جلالم</a:t>
            </a:r>
            <a:br>
              <a:rPr lang="fa-IR" dirty="0"/>
            </a:br>
            <a:r>
              <a:rPr lang="fa-IR" dirty="0"/>
              <a:t>به آسمان باشد او </a:t>
            </a:r>
            <a:r>
              <a:rPr lang="fa-IR" dirty="0" err="1"/>
              <a:t>رهبرم</a:t>
            </a:r>
            <a:br>
              <a:rPr lang="fa-IR" dirty="0"/>
            </a:br>
            <a:r>
              <a:rPr lang="fa-IR" dirty="0"/>
              <a:t>وارث نجات، ملک خدا</a:t>
            </a:r>
            <a:br>
              <a:rPr lang="fa-IR" dirty="0"/>
            </a:br>
            <a:r>
              <a:rPr lang="fa-IR" dirty="0"/>
              <a:t>مولود روحم شسته مرا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A52D8C-54C9-1143-BCD7-64EB26A313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2872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400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99A2B0-D945-4942-A21D-6AABE22026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346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5BAF5F-2DFF-FF47-B24B-EB6121134EB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FEE9E-C78D-394D-A5A0-FFD13E0F86A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4768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2BA210-7B4B-6340-8198-29C4A03CC28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929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7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تا دم آخر شاهد هستم</a:t>
            </a:r>
            <a:br>
              <a:rPr lang="fa-IR" dirty="0"/>
            </a:br>
            <a:r>
              <a:rPr lang="fa-IR" dirty="0"/>
              <a:t>محبت او را </a:t>
            </a:r>
            <a:r>
              <a:rPr lang="fa-IR" dirty="0" err="1"/>
              <a:t>سرایم</a:t>
            </a:r>
            <a:br>
              <a:rPr lang="fa-IR" dirty="0"/>
            </a:br>
            <a:r>
              <a:rPr lang="fa-IR" dirty="0"/>
              <a:t>تا دم آخر شاهد هستم</a:t>
            </a:r>
            <a:br>
              <a:rPr lang="fa-IR" dirty="0"/>
            </a:br>
            <a:r>
              <a:rPr lang="fa-IR" dirty="0"/>
              <a:t>محبت او را </a:t>
            </a:r>
            <a:r>
              <a:rPr lang="fa-IR" dirty="0" err="1"/>
              <a:t>سرایم</a:t>
            </a:r>
            <a:endParaRPr lang="fa-IR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A52D8C-54C9-1143-BCD7-64EB26A31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872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00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99A2B0-D945-4942-A21D-6AABE22026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346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5BAF5F-2DFF-FF47-B24B-EB6121134EB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FEE9E-C78D-394D-A5A0-FFD13E0F86A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4768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2BA210-7B4B-6340-8198-29C4A03CC28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929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4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تسلیم اویم خوانم سرود</a:t>
            </a:r>
            <a:br>
              <a:rPr lang="fa-IR" dirty="0"/>
            </a:br>
            <a:r>
              <a:rPr lang="fa-IR" dirty="0"/>
              <a:t>در انتظارم تا او آید زود</a:t>
            </a:r>
            <a:br>
              <a:rPr lang="fa-IR" dirty="0"/>
            </a:br>
            <a:r>
              <a:rPr lang="fa-IR" dirty="0"/>
              <a:t>فرشتگانش نزول کنند</a:t>
            </a:r>
            <a:br>
              <a:rPr lang="fa-IR" dirty="0"/>
            </a:br>
            <a:r>
              <a:rPr lang="fa-IR" dirty="0"/>
              <a:t>پیام مهر و فیض آورند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A52D8C-54C9-1143-BCD7-64EB26A313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2872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00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99A2B0-D945-4942-A21D-6AABE2202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8346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5BAF5F-2DFF-FF47-B24B-EB6121134EB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FEE9E-C78D-394D-A5A0-FFD13E0F86A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4768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2BA210-7B4B-6340-8198-29C4A03CC28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929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25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تا دم آخر شاهد هستم</a:t>
            </a:r>
            <a:br>
              <a:rPr lang="fa-IR" dirty="0"/>
            </a:br>
            <a:r>
              <a:rPr lang="fa-IR" dirty="0"/>
              <a:t>محبت او را </a:t>
            </a:r>
            <a:r>
              <a:rPr lang="fa-IR" dirty="0" err="1"/>
              <a:t>سرایم</a:t>
            </a:r>
            <a:br>
              <a:rPr lang="fa-IR" dirty="0"/>
            </a:br>
            <a:r>
              <a:rPr lang="fa-IR" dirty="0"/>
              <a:t>تا دم آخر شاهد هستم</a:t>
            </a:r>
            <a:br>
              <a:rPr lang="fa-IR" dirty="0"/>
            </a:br>
            <a:r>
              <a:rPr lang="fa-IR" dirty="0"/>
              <a:t>محبت او را </a:t>
            </a:r>
            <a:r>
              <a:rPr lang="fa-IR" dirty="0" err="1"/>
              <a:t>سرایم</a:t>
            </a:r>
            <a:endParaRPr lang="fa-IR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A52D8C-54C9-1143-BCD7-64EB26A313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2872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00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99A2B0-D945-4942-A21D-6AABE22026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346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5BAF5F-2DFF-FF47-B24B-EB6121134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FEE9E-C78D-394D-A5A0-FFD13E0F86A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4768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2BA210-7B4B-6340-8198-29C4A03CC28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929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8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آرامش دارم چون </a:t>
            </a:r>
            <a:r>
              <a:rPr lang="fa-IR" dirty="0" err="1"/>
              <a:t>مطیعم</a:t>
            </a:r>
            <a:br>
              <a:rPr lang="fa-IR" dirty="0"/>
            </a:br>
            <a:r>
              <a:rPr lang="fa-IR" dirty="0"/>
              <a:t>در </a:t>
            </a:r>
            <a:r>
              <a:rPr lang="fa-IR" dirty="0" err="1"/>
              <a:t>منجی</a:t>
            </a:r>
            <a:r>
              <a:rPr lang="fa-IR" dirty="0"/>
              <a:t> خود شاد و </a:t>
            </a:r>
            <a:r>
              <a:rPr lang="fa-IR" dirty="0" err="1"/>
              <a:t>مسرورم</a:t>
            </a:r>
            <a:br>
              <a:rPr lang="fa-IR" dirty="0"/>
            </a:br>
            <a:r>
              <a:rPr lang="fa-IR" dirty="0"/>
              <a:t>در انتظار بازگشت او</a:t>
            </a:r>
            <a:br>
              <a:rPr lang="fa-IR" dirty="0"/>
            </a:br>
            <a:r>
              <a:rPr lang="fa-IR" dirty="0"/>
              <a:t>غرق محبت در فیض او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A52D8C-54C9-1143-BCD7-64EB26A313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2872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00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99A2B0-D945-4942-A21D-6AABE22026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346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5BAF5F-2DFF-FF47-B24B-EB6121134EB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FEE9E-C78D-394D-A5A0-FFD13E0F86A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4768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2BA210-7B4B-6340-8198-29C4A03CC28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34929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7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تا دم آخر شاهد هستم</a:t>
            </a:r>
            <a:br>
              <a:rPr lang="fa-IR" dirty="0"/>
            </a:br>
            <a:r>
              <a:rPr lang="fa-IR" dirty="0"/>
              <a:t>محبت او را </a:t>
            </a:r>
            <a:r>
              <a:rPr lang="fa-IR" dirty="0" err="1"/>
              <a:t>سرایم</a:t>
            </a:r>
            <a:br>
              <a:rPr lang="fa-IR" dirty="0"/>
            </a:br>
            <a:r>
              <a:rPr lang="fa-IR" dirty="0"/>
              <a:t>تا دم آخر شاهد هستم</a:t>
            </a:r>
            <a:br>
              <a:rPr lang="fa-IR" dirty="0"/>
            </a:br>
            <a:r>
              <a:rPr lang="fa-IR" dirty="0"/>
              <a:t>محبت او را </a:t>
            </a:r>
            <a:r>
              <a:rPr lang="fa-IR" dirty="0" err="1"/>
              <a:t>سرایم</a:t>
            </a:r>
            <a:endParaRPr lang="fa-IR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A52D8C-54C9-1143-BCD7-64EB26A313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2872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00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99A2B0-D945-4942-A21D-6AABE22026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8346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5BAF5F-2DFF-FF47-B24B-EB6121134EB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FEE9E-C78D-394D-A5A0-FFD13E0F8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768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2BA210-7B4B-6340-8198-29C4A03CC28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929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07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سرودنام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roodnameh" id="{353AF105-E9E2-4448-A148-EB181C77939D}" vid="{5490AFD9-3ECC-E14D-81FB-AA51E3C6D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سرودنامه</Template>
  <TotalTime>292</TotalTime>
  <Words>130</Words>
  <Application>Microsoft Macintosh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IRANSans Black</vt:lpstr>
      <vt:lpstr>Calibri</vt:lpstr>
      <vt:lpstr>Arial</vt:lpstr>
      <vt:lpstr>سرودنامه</vt:lpstr>
      <vt:lpstr>عیسی امید پرجلالم</vt:lpstr>
      <vt:lpstr>عیسی امید پر جلالم به آسمان باشد او رهبرم وارث نجات، ملک خدا مولود روحم شسته مرا</vt:lpstr>
      <vt:lpstr>تا دم آخر شاهد هستم محبت او را سرایم تا دم آخر شاهد هستم محبت او را سرایم</vt:lpstr>
      <vt:lpstr>تسلیم اویم خوانم سرود در انتظارم تا او آید زود فرشتگانش نزول کنند پیام مهر و فیض آورند</vt:lpstr>
      <vt:lpstr>تا دم آخر شاهد هستم محبت او را سرایم تا دم آخر شاهد هستم محبت او را سرایم</vt:lpstr>
      <vt:lpstr>آرامش دارم چون مطیعم در منجی خود شاد و مسرورم در انتظار بازگشت او غرق محبت در فیض او</vt:lpstr>
      <vt:lpstr>تا دم آخر شاهد هستم محبت او را سرایم تا دم آخر شاهد هستم محبت او را سرایم</vt:lpstr>
    </vt:vector>
  </TitlesOfParts>
  <Manager/>
  <Company>www.salammasihi.com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ای عیسی نزدم بیا</dc:title>
  <dc:subject/>
  <dc:creator>سلام مسیحی</dc:creator>
  <cp:keywords/>
  <dc:description/>
  <cp:lastModifiedBy>Hussein Amiri</cp:lastModifiedBy>
  <cp:revision>24</cp:revision>
  <dcterms:created xsi:type="dcterms:W3CDTF">2019-11-23T21:59:34Z</dcterms:created>
  <dcterms:modified xsi:type="dcterms:W3CDTF">2020-06-08T12:24:30Z</dcterms:modified>
  <cp:category/>
</cp:coreProperties>
</file>