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 varScale="1">
        <p:scale>
          <a:sx n="128" d="100"/>
          <a:sy n="128" d="100"/>
        </p:scale>
        <p:origin x="6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1443/4/24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29/11/2021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عظیم و </a:t>
            </a:r>
            <a:r>
              <a:rPr lang="fa-IR" dirty="0" err="1"/>
              <a:t>حیرت‌زاست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عظیم و </a:t>
            </a:r>
            <a:r>
              <a:rPr lang="fa-IR" dirty="0" err="1">
                <a:effectLst/>
              </a:rPr>
              <a:t>حیرت‌زاست</a:t>
            </a:r>
            <a:r>
              <a:rPr lang="fa-IR" dirty="0">
                <a:effectLst/>
              </a:rPr>
              <a:t> همه کارهای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خداوند خدای قادر </a:t>
            </a:r>
            <a:r>
              <a:rPr lang="fa-IR" dirty="0" err="1">
                <a:effectLst/>
              </a:rPr>
              <a:t>مطلق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عدالت و حق است، همه </a:t>
            </a:r>
            <a:r>
              <a:rPr lang="fa-IR" dirty="0" err="1">
                <a:effectLst/>
              </a:rPr>
              <a:t>راه‌های</a:t>
            </a:r>
            <a:r>
              <a:rPr lang="fa-IR" dirty="0">
                <a:effectLst/>
              </a:rPr>
              <a:t>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پادشاه </a:t>
            </a:r>
            <a:r>
              <a:rPr lang="fa-IR" dirty="0" err="1">
                <a:effectLst/>
              </a:rPr>
              <a:t>همهٔ</a:t>
            </a:r>
            <a:r>
              <a:rPr lang="fa-IR" dirty="0">
                <a:effectLst/>
              </a:rPr>
              <a:t> اعصار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8376-E60D-5D4C-AD90-9AC959BC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B3A3B3-662D-0945-8B7A-1D244762B9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10C027-697E-3D4B-9B2F-F55C934D76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B25793-7DCB-634A-A2D7-AC5D9EB411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کیست که از تو نترسد ای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و نام تو را، جلال ندهد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کیست که از تو نترسد ای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و نام تو را، جلال ندهد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86FFD6-E3B4-3F4B-9131-22EE3BFD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52823A-16EE-EC47-AE56-AF439DF417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C658D-1008-6D45-A1D8-7B4433DB65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40E016-B843-154A-A075-887B5B56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371377-30F1-394A-8A70-4F170D3002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8AFFE2-F2A3-F24E-BE11-68516FA2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زیرا تو تنها خدای قدوسی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همهٔ</a:t>
            </a:r>
            <a:r>
              <a:rPr lang="fa-IR" dirty="0">
                <a:effectLst/>
              </a:rPr>
              <a:t>‌ </a:t>
            </a:r>
            <a:r>
              <a:rPr lang="fa-IR" dirty="0" err="1">
                <a:effectLst/>
              </a:rPr>
              <a:t>قوم‌ها</a:t>
            </a:r>
            <a:r>
              <a:rPr lang="fa-IR" dirty="0">
                <a:effectLst/>
              </a:rPr>
              <a:t> نزد تو </a:t>
            </a:r>
            <a:r>
              <a:rPr lang="fa-IR" dirty="0" err="1">
                <a:effectLst/>
              </a:rPr>
              <a:t>می‌آیند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زیرا تو تنها خدای قدوسی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همهٔ</a:t>
            </a:r>
            <a:r>
              <a:rPr lang="fa-IR" dirty="0">
                <a:effectLst/>
              </a:rPr>
              <a:t>‌ </a:t>
            </a:r>
            <a:r>
              <a:rPr lang="fa-IR" dirty="0" err="1">
                <a:effectLst/>
              </a:rPr>
              <a:t>قوم‌ها</a:t>
            </a:r>
            <a:r>
              <a:rPr lang="fa-IR" dirty="0">
                <a:effectLst/>
              </a:rPr>
              <a:t> نزد تو </a:t>
            </a:r>
            <a:r>
              <a:rPr lang="fa-IR" dirty="0" err="1">
                <a:effectLst/>
              </a:rPr>
              <a:t>می‌آیند</a:t>
            </a:r>
            <a:endParaRPr lang="fa-IR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52FC6-DCD7-5A4B-9BD0-0B5D85E9B8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A84DCD-4CFD-4344-B2D7-028A829C57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8EED1-CB12-DF49-AB89-7835B421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E1405-D91E-DA44-962C-4CE37DA3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A71C3-64D8-1C48-A12B-9D578A894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42B9A5-5F2F-A644-946C-26A2B1D940C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effectLst/>
              </a:rPr>
              <a:t>عظیم و </a:t>
            </a:r>
            <a:r>
              <a:rPr lang="fa-IR" dirty="0" err="1">
                <a:effectLst/>
              </a:rPr>
              <a:t>حیرت‌زاست</a:t>
            </a:r>
            <a:r>
              <a:rPr lang="fa-IR" dirty="0">
                <a:effectLst/>
              </a:rPr>
              <a:t> همه کارهای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خداوند خدای قادر </a:t>
            </a:r>
            <a:r>
              <a:rPr lang="fa-IR" dirty="0" err="1">
                <a:effectLst/>
              </a:rPr>
              <a:t>مطلق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عدالت و حق است، همه </a:t>
            </a:r>
            <a:r>
              <a:rPr lang="fa-IR" dirty="0" err="1">
                <a:effectLst/>
              </a:rPr>
              <a:t>راه‌های</a:t>
            </a:r>
            <a:r>
              <a:rPr lang="fa-IR" dirty="0">
                <a:effectLst/>
              </a:rPr>
              <a:t>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پادشاه </a:t>
            </a:r>
            <a:r>
              <a:rPr lang="fa-IR" dirty="0" err="1">
                <a:effectLst/>
              </a:rPr>
              <a:t>همهٔ</a:t>
            </a:r>
            <a:r>
              <a:rPr lang="fa-IR" dirty="0">
                <a:effectLst/>
              </a:rPr>
              <a:t> اعصار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30884-9D34-3B4D-BF6B-C09A5CAEDB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010BFB-BC48-1C4E-A71B-39B99909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9965F4-9C23-E84B-9958-39C7319D9A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DF80C-3DDB-FB42-BA04-C6BBDB18BF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C8406-CC0B-B348-AB2B-093E5841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54404D-1F8A-1844-AB56-DD57BA24D3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کیست که از تو نترسد ای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و نام تو را، جلال ندهد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کیست که از تو نترسد ای خداوند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و نام تو را، جلال ندهد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3304D-EAAE-3741-A7B1-8CE7ED4BC1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84D5E-B64F-0C42-BA12-FD512962B8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4B109-C50B-3F45-8BAD-AE29E34FEA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9B78BF-137D-6549-90E2-12C4D7F5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7931F-18A1-EC48-9D19-4884EC3027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7AC28E-D981-594B-A806-F7F9434F96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زیرا تو تنها خدای قدوسی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همهٔ</a:t>
            </a:r>
            <a:r>
              <a:rPr lang="fa-IR" dirty="0">
                <a:effectLst/>
              </a:rPr>
              <a:t>‌ </a:t>
            </a:r>
            <a:r>
              <a:rPr lang="fa-IR" dirty="0" err="1">
                <a:effectLst/>
              </a:rPr>
              <a:t>قوم‌ها</a:t>
            </a:r>
            <a:r>
              <a:rPr lang="fa-IR" dirty="0">
                <a:effectLst/>
              </a:rPr>
              <a:t> نزد تو </a:t>
            </a:r>
            <a:r>
              <a:rPr lang="fa-IR" dirty="0" err="1">
                <a:effectLst/>
              </a:rPr>
              <a:t>می‌آیند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زیرا تو تنها خدای قدوسی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همهٔ</a:t>
            </a:r>
            <a:r>
              <a:rPr lang="fa-IR" dirty="0">
                <a:effectLst/>
              </a:rPr>
              <a:t>‌ </a:t>
            </a:r>
            <a:r>
              <a:rPr lang="fa-IR" dirty="0" err="1">
                <a:effectLst/>
              </a:rPr>
              <a:t>قوم‌ها</a:t>
            </a:r>
            <a:r>
              <a:rPr lang="fa-IR" dirty="0">
                <a:effectLst/>
              </a:rPr>
              <a:t> نزد تو </a:t>
            </a:r>
            <a:r>
              <a:rPr lang="fa-IR" dirty="0" err="1">
                <a:effectLst/>
              </a:rPr>
              <a:t>می‌آیند</a:t>
            </a:r>
            <a:endParaRPr lang="fa-IR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51015-0BA1-F449-A67C-4889FA26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09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0FD85-4A44-E542-AAA1-1B513C5B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292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B15B55-720E-3A46-A39E-7F25A152B0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2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40222-E70E-F04D-B5FB-6A441100DD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6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6BCBC-962C-1247-998D-6164F0BD7A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3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6C8EE2-8897-0242-837A-EE539BF196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43877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1785</TotalTime>
  <Words>161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عظیم و حیرت‌زاست</vt:lpstr>
      <vt:lpstr>عظیم و حیرت‌زاست همه کارهای تو خداوند خدای قادر مطلق عدالت و حق است، همه راه‌های تو ای پادشاه همهٔ اعصار</vt:lpstr>
      <vt:lpstr>کیست که از تو نترسد ای خداوند و نام تو را، جلال ندهد کیست که از تو نترسد ای خداوند و نام تو را، جلال ندهد</vt:lpstr>
      <vt:lpstr>زیرا تو تنها خدای قدوسی همهٔ‌ قوم‌ها نزد تو می‌آیند زیرا تو تنها خدای قدوسی همهٔ‌ قوم‌ها نزد تو می‌آیند</vt:lpstr>
      <vt:lpstr>عظیم و حیرت‌زاست همه کارهای تو خداوند خدای قادر مطلق عدالت و حق است، همه راه‌های تو ای پادشاه همهٔ اعصار</vt:lpstr>
      <vt:lpstr>کیست که از تو نترسد ای خداوند و نام تو را، جلال ندهد کیست که از تو نترسد ای خداوند و نام تو را، جلال ندهد</vt:lpstr>
      <vt:lpstr>زیرا تو تنها خدای قدوسی همهٔ‌ قوم‌ها نزد تو می‌آیند زیرا تو تنها خدای قدوسی همهٔ‌ قوم‌ها نزد تو می‌آیند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36</cp:revision>
  <dcterms:created xsi:type="dcterms:W3CDTF">2019-11-23T21:59:34Z</dcterms:created>
  <dcterms:modified xsi:type="dcterms:W3CDTF">2021-11-29T13:21:03Z</dcterms:modified>
  <cp:category/>
</cp:coreProperties>
</file>